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</p:sldMasterIdLst>
  <p:notesMasterIdLst>
    <p:notesMasterId r:id="rId11"/>
  </p:notesMasterIdLst>
  <p:sldIdLst>
    <p:sldId id="256" r:id="rId2"/>
    <p:sldId id="262" r:id="rId3"/>
    <p:sldId id="257" r:id="rId4"/>
    <p:sldId id="258" r:id="rId5"/>
    <p:sldId id="259" r:id="rId6"/>
    <p:sldId id="260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жвс" initials="ж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93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0214F7-1E93-4637-8BD9-9EF114835376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B2ED82-2AB3-4579-AA81-5A9B5A4FD6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851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B2ED82-2AB3-4579-AA81-5A9B5A4FD66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555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B2ED82-2AB3-4579-AA81-5A9B5A4FD66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6031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B2ED82-2AB3-4579-AA81-5A9B5A4FD66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33712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B2ED82-2AB3-4579-AA81-5A9B5A4FD66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251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B2ED82-2AB3-4579-AA81-5A9B5A4FD66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771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69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  <p:sndAc>
          <p:stSnd>
            <p:snd r:embed="rId1" name="drumroll.wav"/>
          </p:stSnd>
        </p:sndAc>
      </p:transition>
    </mc:Choice>
    <mc:Fallback xmlns="">
      <p:transition spd="slow">
        <p:checker/>
        <p:sndAc>
          <p:stSnd>
            <p:snd r:embed="rId3" name="drumroll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444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55348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0466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74364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185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2135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  <p:sndAc>
          <p:stSnd>
            <p:snd r:embed="rId1" name="drumroll.wav"/>
          </p:stSnd>
        </p:sndAc>
      </p:transition>
    </mc:Choice>
    <mc:Fallback xmlns="">
      <p:transition spd="slow">
        <p:checker/>
        <p:sndAc>
          <p:stSnd>
            <p:snd r:embed="rId3" name="drumroll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2671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  <p:sndAc>
          <p:stSnd>
            <p:snd r:embed="rId1" name="drumroll.wav"/>
          </p:stSnd>
        </p:sndAc>
      </p:transition>
    </mc:Choice>
    <mc:Fallback xmlns="">
      <p:transition spd="slow">
        <p:checker/>
        <p:sndAc>
          <p:stSnd>
            <p:snd r:embed="rId3" name="drumroll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331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  <p:sndAc>
          <p:stSnd>
            <p:snd r:embed="rId1" name="drumroll.wav"/>
          </p:stSnd>
        </p:sndAc>
      </p:transition>
    </mc:Choice>
    <mc:Fallback xmlns="">
      <p:transition spd="slow">
        <p:checker/>
        <p:sndAc>
          <p:stSnd>
            <p:snd r:embed="rId3" name="drumroll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030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  <p:sndAc>
          <p:stSnd>
            <p:snd r:embed="rId1" name="drumroll.wav"/>
          </p:stSnd>
        </p:sndAc>
      </p:transition>
    </mc:Choice>
    <mc:Fallback xmlns="">
      <p:transition spd="slow">
        <p:checker/>
        <p:sndAc>
          <p:stSnd>
            <p:snd r:embed="rId3" name="drumroll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30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  <p:sndAc>
          <p:stSnd>
            <p:snd r:embed="rId1" name="drumroll.wav"/>
          </p:stSnd>
        </p:sndAc>
      </p:transition>
    </mc:Choice>
    <mc:Fallback xmlns="">
      <p:transition spd="slow">
        <p:checker/>
        <p:sndAc>
          <p:stSnd>
            <p:snd r:embed="rId3" name="drumroll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268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  <p:sndAc>
          <p:stSnd>
            <p:snd r:embed="rId1" name="drumroll.wav"/>
          </p:stSnd>
        </p:sndAc>
      </p:transition>
    </mc:Choice>
    <mc:Fallback xmlns="">
      <p:transition spd="slow">
        <p:checker/>
        <p:sndAc>
          <p:stSnd>
            <p:snd r:embed="rId3" name="drumroll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900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  <p:sndAc>
          <p:stSnd>
            <p:snd r:embed="rId1" name="drumroll.wav"/>
          </p:stSnd>
        </p:sndAc>
      </p:transition>
    </mc:Choice>
    <mc:Fallback xmlns="">
      <p:transition spd="slow">
        <p:checker/>
        <p:sndAc>
          <p:stSnd>
            <p:snd r:embed="rId3" name="drumroll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7834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  <p:sndAc>
          <p:stSnd>
            <p:snd r:embed="rId1" name="drumroll.wav"/>
          </p:stSnd>
        </p:sndAc>
      </p:transition>
    </mc:Choice>
    <mc:Fallback xmlns="">
      <p:transition spd="slow">
        <p:checker/>
        <p:sndAc>
          <p:stSnd>
            <p:snd r:embed="rId3" name="drumroll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77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  <p:sndAc>
          <p:stSnd>
            <p:snd r:embed="rId1" name="drumroll.wav"/>
          </p:stSnd>
        </p:sndAc>
      </p:transition>
    </mc:Choice>
    <mc:Fallback xmlns="">
      <p:transition spd="slow">
        <p:checker/>
        <p:sndAc>
          <p:stSnd>
            <p:snd r:embed="rId3" name="drumroll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739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  <p:sndAc>
          <p:stSnd>
            <p:snd r:embed="rId1" name="drumroll.wav"/>
          </p:stSnd>
        </p:sndAc>
      </p:transition>
    </mc:Choice>
    <mc:Fallback xmlns="">
      <p:transition spd="slow">
        <p:checker/>
        <p:sndAc>
          <p:stSnd>
            <p:snd r:embed="rId3" name="drumroll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037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  <p:sldLayoutId id="2147483856" r:id="rId12"/>
    <p:sldLayoutId id="2147483857" r:id="rId13"/>
    <p:sldLayoutId id="2147483858" r:id="rId14"/>
    <p:sldLayoutId id="2147483859" r:id="rId15"/>
    <p:sldLayoutId id="2147483860" r:id="rId16"/>
  </p:sldLayoutIdLst>
  <mc:AlternateContent xmlns:mc="http://schemas.openxmlformats.org/markup-compatibility/2006" xmlns:p14="http://schemas.microsoft.com/office/powerpoint/2010/main">
    <mc:Choice Requires="p14">
      <p:transition spd="slow" p14:dur="2500">
        <p:checker/>
        <p:sndAc>
          <p:stSnd>
            <p:snd r:embed="rId18" name="drumroll.wav"/>
          </p:stSnd>
        </p:sndAc>
      </p:transition>
    </mc:Choice>
    <mc:Fallback xmlns="">
      <p:transition spd="slow">
        <p:checker/>
        <p:sndAc>
          <p:stSnd>
            <p:snd r:embed="rId19" name="drumroll.wav"/>
          </p:stSnd>
        </p:sndAc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audio" Target="../media/audio1.wav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8352928" cy="2448272"/>
          </a:xfrm>
        </p:spPr>
        <p:txBody>
          <a:bodyPr/>
          <a:lstStyle/>
          <a:p>
            <a:r>
              <a:rPr lang="en-US" sz="4000" dirty="0" smtClean="0"/>
              <a:t>      </a:t>
            </a:r>
            <a:r>
              <a:rPr lang="en-US" sz="4000" dirty="0" err="1" smtClean="0"/>
              <a:t>Sog’lom</a:t>
            </a:r>
            <a:r>
              <a:rPr lang="en-US" sz="4000" dirty="0" smtClean="0"/>
              <a:t> </a:t>
            </a:r>
            <a:r>
              <a:rPr lang="en-US" sz="4000" dirty="0" err="1" smtClean="0"/>
              <a:t>hayot</a:t>
            </a:r>
            <a:endParaRPr lang="ru-RU" sz="4000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Yo’ldoshev</a:t>
            </a:r>
            <a:r>
              <a:rPr lang="en-US" dirty="0" smtClean="0"/>
              <a:t> </a:t>
            </a:r>
            <a:r>
              <a:rPr lang="en-US" dirty="0" err="1" smtClean="0"/>
              <a:t>Farrux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20/306</a:t>
            </a:r>
            <a:endParaRPr lang="ru-RU" dirty="0"/>
          </a:p>
        </p:txBody>
      </p:sp>
      <p:sp>
        <p:nvSpPr>
          <p:cNvPr id="4" name="Заголовок 7"/>
          <p:cNvSpPr>
            <a:spLocks noGrp="1"/>
          </p:cNvSpPr>
          <p:nvPr/>
        </p:nvSpPr>
        <p:spPr>
          <a:xfrm>
            <a:off x="1676400" y="27432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7" name="Заголовок 7"/>
          <p:cNvSpPr>
            <a:spLocks noGrp="1"/>
          </p:cNvSpPr>
          <p:nvPr/>
        </p:nvSpPr>
        <p:spPr>
          <a:xfrm>
            <a:off x="1828800" y="28956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8053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0">
        <p14:ripple/>
        <p:sndAc>
          <p:stSnd>
            <p:snd r:embed="rId3" name="drumroll.wav"/>
          </p:stSnd>
        </p:sndAc>
      </p:transition>
    </mc:Choice>
    <mc:Fallback xmlns="">
      <p:transition spd="slow" advTm="0">
        <p:fade/>
        <p:sndAc>
          <p:stSnd>
            <p:snd r:embed="rId4" name="drumroll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Reja</a:t>
            </a:r>
            <a:r>
              <a:rPr lang="en-US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1.Sog’lom </a:t>
            </a:r>
            <a:r>
              <a:rPr lang="en-US" sz="2400" dirty="0" err="1" smtClean="0"/>
              <a:t>hayotda</a:t>
            </a:r>
            <a:r>
              <a:rPr lang="en-US" sz="2400" dirty="0" smtClean="0"/>
              <a:t> </a:t>
            </a:r>
            <a:r>
              <a:rPr lang="en-US" sz="2400" dirty="0" err="1" smtClean="0"/>
              <a:t>jismoniy</a:t>
            </a:r>
            <a:r>
              <a:rPr lang="en-US" sz="2400" dirty="0" smtClean="0"/>
              <a:t> </a:t>
            </a:r>
            <a:r>
              <a:rPr lang="en-US" sz="2400" dirty="0" err="1" smtClean="0"/>
              <a:t>tarbiyaning</a:t>
            </a:r>
            <a:r>
              <a:rPr lang="en-US" sz="2400" dirty="0" smtClean="0"/>
              <a:t> </a:t>
            </a:r>
            <a:r>
              <a:rPr lang="en-US" sz="2400" dirty="0" err="1" smtClean="0"/>
              <a:t>ahamiyati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2.To’g’ri </a:t>
            </a:r>
            <a:r>
              <a:rPr lang="en-US" sz="2400" dirty="0" err="1" smtClean="0"/>
              <a:t>ovqatlanish</a:t>
            </a:r>
            <a:r>
              <a:rPr lang="en-US" sz="2400" dirty="0" smtClean="0"/>
              <a:t> </a:t>
            </a:r>
            <a:r>
              <a:rPr lang="en-US" sz="2400" dirty="0" err="1" smtClean="0"/>
              <a:t>va</a:t>
            </a:r>
            <a:r>
              <a:rPr lang="en-US" sz="2400" dirty="0" smtClean="0"/>
              <a:t> </a:t>
            </a:r>
            <a:r>
              <a:rPr lang="en-US" sz="2400" dirty="0" err="1" smtClean="0"/>
              <a:t>sog’lik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3.Shaxsiy </a:t>
            </a:r>
            <a:r>
              <a:rPr lang="en-US" sz="2400" dirty="0" err="1" smtClean="0"/>
              <a:t>gigiyena</a:t>
            </a:r>
            <a:endParaRPr lang="en-US" sz="2400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533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  <p:sndAc>
          <p:stSnd>
            <p:snd r:embed="rId2" name="drumroll.wav"/>
          </p:stSnd>
        </p:sndAc>
      </p:transition>
    </mc:Choice>
    <mc:Fallback xmlns="">
      <p:transition spd="slow">
        <p:checker/>
        <p:sndAc>
          <p:stSnd>
            <p:snd r:embed="rId3" name="drumroll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3"/>
          <p:cNvSpPr>
            <a:spLocks noGrp="1"/>
          </p:cNvSpPr>
          <p:nvPr/>
        </p:nvSpPr>
        <p:spPr>
          <a:xfrm>
            <a:off x="2552700" y="1166019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152718"/>
            <a:ext cx="7355160" cy="1371600"/>
          </a:xfrm>
        </p:spPr>
        <p:txBody>
          <a:bodyPr/>
          <a:lstStyle/>
          <a:p>
            <a:r>
              <a:rPr lang="en-US" dirty="0" err="1" smtClean="0"/>
              <a:t>Sog’lom</a:t>
            </a:r>
            <a:r>
              <a:rPr lang="en-US" dirty="0" smtClean="0"/>
              <a:t> </a:t>
            </a:r>
            <a:r>
              <a:rPr lang="en-US" dirty="0" err="1" smtClean="0"/>
              <a:t>hayotda</a:t>
            </a:r>
            <a:r>
              <a:rPr lang="en-US" dirty="0" smtClean="0"/>
              <a:t> </a:t>
            </a:r>
            <a:r>
              <a:rPr lang="en-US" dirty="0" err="1" smtClean="0"/>
              <a:t>jt</a:t>
            </a:r>
            <a:r>
              <a:rPr lang="en-US" dirty="0" smtClean="0"/>
              <a:t> </a:t>
            </a:r>
            <a:r>
              <a:rPr lang="en-US" dirty="0" err="1" smtClean="0"/>
              <a:t>ning</a:t>
            </a:r>
            <a:r>
              <a:rPr lang="en-US" dirty="0" smtClean="0"/>
              <a:t> </a:t>
            </a:r>
            <a:r>
              <a:rPr lang="en-US" dirty="0" err="1" smtClean="0"/>
              <a:t>ahamiyati</a:t>
            </a:r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3600" b="0" dirty="0"/>
              <a:t>Sport — </a:t>
            </a:r>
            <a:r>
              <a:rPr lang="en-US" sz="3600" b="0" dirty="0" err="1"/>
              <a:t>umrimiz</a:t>
            </a:r>
            <a:r>
              <a:rPr lang="en-US" sz="3600" b="0" dirty="0"/>
              <a:t> </a:t>
            </a:r>
            <a:r>
              <a:rPr lang="en-US" sz="3600" b="0" dirty="0" err="1"/>
              <a:t>oxiriga</a:t>
            </a:r>
            <a:r>
              <a:rPr lang="en-US" sz="3600" b="0" dirty="0"/>
              <a:t> </a:t>
            </a:r>
            <a:r>
              <a:rPr lang="en-US" sz="3600" b="0" dirty="0" err="1"/>
              <a:t>qadar</a:t>
            </a:r>
            <a:r>
              <a:rPr lang="en-US" sz="3600" b="0" dirty="0"/>
              <a:t> </a:t>
            </a:r>
            <a:r>
              <a:rPr lang="en-US" sz="3600" b="0" dirty="0" err="1"/>
              <a:t>sog‘lom</a:t>
            </a:r>
            <a:r>
              <a:rPr lang="en-US" sz="3600" b="0" dirty="0"/>
              <a:t> </a:t>
            </a:r>
            <a:r>
              <a:rPr lang="en-US" sz="3600" b="0" dirty="0" err="1"/>
              <a:t>hayot</a:t>
            </a:r>
            <a:r>
              <a:rPr lang="en-US" sz="3600" b="0" dirty="0"/>
              <a:t> </a:t>
            </a:r>
            <a:r>
              <a:rPr lang="en-US" sz="3600" b="0" dirty="0" err="1"/>
              <a:t>kechirishning</a:t>
            </a:r>
            <a:r>
              <a:rPr lang="en-US" sz="3600" b="0" dirty="0"/>
              <a:t> </a:t>
            </a:r>
            <a:r>
              <a:rPr lang="en-US" sz="3600" b="0" dirty="0" err="1"/>
              <a:t>asosiy</a:t>
            </a:r>
            <a:r>
              <a:rPr lang="en-US" sz="3600" b="0" dirty="0"/>
              <a:t> </a:t>
            </a:r>
            <a:r>
              <a:rPr lang="en-US" sz="3600" b="0" dirty="0" err="1"/>
              <a:t>shartlaridan</a:t>
            </a:r>
            <a:r>
              <a:rPr lang="en-US" sz="3600" b="0" dirty="0"/>
              <a:t>. U </a:t>
            </a:r>
            <a:r>
              <a:rPr lang="en-US" sz="3600" b="0" dirty="0" err="1"/>
              <a:t>yosh</a:t>
            </a:r>
            <a:r>
              <a:rPr lang="en-US" sz="3600" b="0" dirty="0"/>
              <a:t> ham, joy ham, </a:t>
            </a:r>
            <a:r>
              <a:rPr lang="en-US" sz="3600" b="0" dirty="0" err="1"/>
              <a:t>hattoki</a:t>
            </a:r>
            <a:r>
              <a:rPr lang="en-US" sz="3600" b="0" dirty="0"/>
              <a:t> </a:t>
            </a:r>
            <a:r>
              <a:rPr lang="en-US" sz="3600" b="0" dirty="0" err="1"/>
              <a:t>shart-sharoit</a:t>
            </a:r>
            <a:r>
              <a:rPr lang="en-US" sz="3600" b="0" dirty="0"/>
              <a:t> ham </a:t>
            </a:r>
            <a:r>
              <a:rPr lang="en-US" sz="3600" b="0" dirty="0" err="1"/>
              <a:t>tanlamaydi</a:t>
            </a:r>
            <a:r>
              <a:rPr lang="en-US" sz="3600" b="0" dirty="0"/>
              <a:t>. </a:t>
            </a:r>
            <a:r>
              <a:rPr lang="en-US" sz="3600" b="0" dirty="0" err="1"/>
              <a:t>Uning</a:t>
            </a:r>
            <a:r>
              <a:rPr lang="en-US" sz="3600" b="0" dirty="0"/>
              <a:t> </a:t>
            </a:r>
            <a:r>
              <a:rPr lang="en-US" sz="3600" b="0" dirty="0" err="1"/>
              <a:t>ko‘rinishlari</a:t>
            </a:r>
            <a:r>
              <a:rPr lang="en-US" sz="3600" b="0" dirty="0"/>
              <a:t>, </a:t>
            </a:r>
            <a:r>
              <a:rPr lang="en-US" sz="3600" b="0" dirty="0" err="1"/>
              <a:t>shakllari</a:t>
            </a:r>
            <a:r>
              <a:rPr lang="en-US" sz="3600" b="0" dirty="0"/>
              <a:t>, </a:t>
            </a:r>
            <a:r>
              <a:rPr lang="en-US" sz="3600" b="0" dirty="0" err="1"/>
              <a:t>usullari</a:t>
            </a:r>
            <a:r>
              <a:rPr lang="en-US" sz="3600" b="0" dirty="0"/>
              <a:t> </a:t>
            </a:r>
            <a:r>
              <a:rPr lang="en-US" sz="3600" b="0" dirty="0" err="1"/>
              <a:t>ko‘p</a:t>
            </a:r>
            <a:r>
              <a:rPr lang="en-US" sz="3600" b="0" dirty="0"/>
              <a:t>. Yoga, </a:t>
            </a:r>
            <a:r>
              <a:rPr lang="en-US" sz="3600" b="0" dirty="0" err="1"/>
              <a:t>pilates</a:t>
            </a:r>
            <a:r>
              <a:rPr lang="en-US" sz="3600" b="0" dirty="0"/>
              <a:t>, </a:t>
            </a:r>
            <a:r>
              <a:rPr lang="en-US" sz="3600" b="0" dirty="0" err="1"/>
              <a:t>piyoda</a:t>
            </a:r>
            <a:r>
              <a:rPr lang="en-US" sz="3600" b="0" dirty="0"/>
              <a:t> </a:t>
            </a:r>
            <a:r>
              <a:rPr lang="en-US" sz="3600" b="0" dirty="0" err="1"/>
              <a:t>yurish</a:t>
            </a:r>
            <a:r>
              <a:rPr lang="en-US" sz="3600" b="0" dirty="0"/>
              <a:t>, </a:t>
            </a:r>
            <a:r>
              <a:rPr lang="en-US" sz="3600" b="0" dirty="0" err="1"/>
              <a:t>yugurish</a:t>
            </a:r>
            <a:r>
              <a:rPr lang="en-US" sz="3600" b="0" dirty="0"/>
              <a:t>, </a:t>
            </a:r>
            <a:r>
              <a:rPr lang="en-US" sz="3600" b="0" dirty="0" err="1"/>
              <a:t>turnikka</a:t>
            </a:r>
            <a:r>
              <a:rPr lang="en-US" sz="3600" b="0" dirty="0"/>
              <a:t> </a:t>
            </a:r>
            <a:r>
              <a:rPr lang="en-US" sz="3600" b="0" dirty="0" err="1"/>
              <a:t>tortilish</a:t>
            </a:r>
            <a:r>
              <a:rPr lang="en-US" sz="3600" b="0" dirty="0"/>
              <a:t>, </a:t>
            </a:r>
            <a:r>
              <a:rPr lang="en-US" sz="3600" b="0" dirty="0" err="1"/>
              <a:t>otjimaniya</a:t>
            </a:r>
            <a:r>
              <a:rPr lang="en-US" sz="3600" b="0" dirty="0"/>
              <a:t>, </a:t>
            </a:r>
            <a:r>
              <a:rPr lang="en-US" sz="3600" b="0" dirty="0" err="1"/>
              <a:t>raqs</a:t>
            </a:r>
            <a:r>
              <a:rPr lang="en-US" sz="3600" b="0" dirty="0"/>
              <a:t>, rafting, </a:t>
            </a:r>
            <a:r>
              <a:rPr lang="en-US" sz="3600" b="0" dirty="0" err="1"/>
              <a:t>bodibilding</a:t>
            </a:r>
            <a:r>
              <a:rPr lang="en-US" sz="3600" b="0" dirty="0"/>
              <a:t>, </a:t>
            </a:r>
            <a:r>
              <a:rPr lang="en-US" sz="3600" b="0" dirty="0" err="1"/>
              <a:t>gimnastika</a:t>
            </a:r>
            <a:r>
              <a:rPr lang="en-US" sz="3600" b="0" dirty="0"/>
              <a:t>, </a:t>
            </a:r>
            <a:r>
              <a:rPr lang="en-US" sz="3600" b="0" dirty="0" err="1"/>
              <a:t>futbol</a:t>
            </a:r>
            <a:r>
              <a:rPr lang="en-US" sz="3600" b="0" dirty="0"/>
              <a:t> </a:t>
            </a:r>
            <a:r>
              <a:rPr lang="en-US" sz="3600" b="0" dirty="0" err="1"/>
              <a:t>va</a:t>
            </a:r>
            <a:r>
              <a:rPr lang="en-US" sz="3600" b="0" dirty="0"/>
              <a:t> </a:t>
            </a:r>
            <a:r>
              <a:rPr lang="en-US" sz="3600" b="0" dirty="0" err="1"/>
              <a:t>hokazo</a:t>
            </a:r>
            <a:r>
              <a:rPr lang="en-US" sz="3600" b="0" dirty="0"/>
              <a:t> </a:t>
            </a:r>
            <a:r>
              <a:rPr lang="en-US" sz="3600" b="0" dirty="0" err="1"/>
              <a:t>turlari</a:t>
            </a:r>
            <a:r>
              <a:rPr lang="en-US" sz="3600" b="0" dirty="0"/>
              <a:t> bor. </a:t>
            </a:r>
            <a:r>
              <a:rPr lang="en-US" sz="3600" b="0" dirty="0" err="1"/>
              <a:t>Istaganingizni</a:t>
            </a:r>
            <a:r>
              <a:rPr lang="en-US" sz="3600" b="0" dirty="0"/>
              <a:t> </a:t>
            </a:r>
            <a:r>
              <a:rPr lang="en-US" sz="3600" b="0" dirty="0" err="1"/>
              <a:t>tanlang</a:t>
            </a:r>
            <a:r>
              <a:rPr lang="en-US" sz="3600" b="0" dirty="0"/>
              <a:t>, </a:t>
            </a:r>
            <a:r>
              <a:rPr lang="en-US" sz="3600" b="0" dirty="0" err="1"/>
              <a:t>jismonan</a:t>
            </a:r>
            <a:r>
              <a:rPr lang="en-US" sz="3600" b="0" dirty="0"/>
              <a:t> </a:t>
            </a:r>
            <a:r>
              <a:rPr lang="en-US" sz="3600" b="0" dirty="0" err="1"/>
              <a:t>faol</a:t>
            </a:r>
            <a:r>
              <a:rPr lang="en-US" sz="3600" b="0" dirty="0"/>
              <a:t> </a:t>
            </a:r>
            <a:r>
              <a:rPr lang="en-US" sz="3600" b="0" dirty="0" err="1"/>
              <a:t>bo‘lsangiz</a:t>
            </a:r>
            <a:r>
              <a:rPr lang="en-US" sz="3600" b="0" dirty="0"/>
              <a:t> </a:t>
            </a:r>
            <a:r>
              <a:rPr lang="en-US" sz="3600" b="0" dirty="0" err="1"/>
              <a:t>kifoya</a:t>
            </a:r>
            <a:r>
              <a:rPr lang="en-US" sz="3600" b="0" dirty="0"/>
              <a:t>. </a:t>
            </a:r>
            <a:r>
              <a:rPr lang="en-US" sz="3600" b="0" dirty="0" err="1"/>
              <a:t>Har</a:t>
            </a:r>
            <a:r>
              <a:rPr lang="en-US" sz="3600" b="0" dirty="0"/>
              <a:t> </a:t>
            </a:r>
            <a:r>
              <a:rPr lang="en-US" sz="3600" b="0" dirty="0" err="1"/>
              <a:t>kuni</a:t>
            </a:r>
            <a:r>
              <a:rPr lang="en-US" sz="3600" b="0" dirty="0"/>
              <a:t> </a:t>
            </a:r>
            <a:r>
              <a:rPr lang="en-US" sz="3600" b="0" dirty="0" err="1"/>
              <a:t>emas</a:t>
            </a:r>
            <a:r>
              <a:rPr lang="en-US" sz="3600" b="0" dirty="0"/>
              <a:t>, </a:t>
            </a:r>
            <a:r>
              <a:rPr lang="en-US" sz="3600" b="0" dirty="0" err="1"/>
              <a:t>kunora</a:t>
            </a:r>
            <a:r>
              <a:rPr lang="en-US" sz="3600" b="0" dirty="0"/>
              <a:t> 30-60 </a:t>
            </a:r>
            <a:r>
              <a:rPr lang="en-US" sz="3600" b="0" dirty="0" err="1"/>
              <a:t>daqiqa</a:t>
            </a:r>
            <a:r>
              <a:rPr lang="en-US" sz="3600" b="0" dirty="0"/>
              <a:t> sport </a:t>
            </a:r>
            <a:r>
              <a:rPr lang="en-US" sz="3600" b="0" dirty="0" err="1"/>
              <a:t>bilan</a:t>
            </a:r>
            <a:r>
              <a:rPr lang="en-US" sz="3600" b="0" dirty="0"/>
              <a:t> </a:t>
            </a:r>
            <a:r>
              <a:rPr lang="en-US" sz="3600" b="0" dirty="0" err="1"/>
              <a:t>shug‘ullansangiz</a:t>
            </a:r>
            <a:r>
              <a:rPr lang="en-US" sz="3600" b="0" dirty="0"/>
              <a:t>, </a:t>
            </a:r>
            <a:r>
              <a:rPr lang="en-US" sz="3600" b="0" dirty="0" err="1"/>
              <a:t>sog‘lom</a:t>
            </a:r>
            <a:r>
              <a:rPr lang="en-US" sz="3600" b="0" dirty="0"/>
              <a:t> </a:t>
            </a:r>
            <a:r>
              <a:rPr lang="en-US" sz="3600" b="0" dirty="0" err="1"/>
              <a:t>bo‘lishingiz</a:t>
            </a:r>
            <a:r>
              <a:rPr lang="en-US" sz="3600" b="0" dirty="0"/>
              <a:t> </a:t>
            </a:r>
            <a:r>
              <a:rPr lang="en-US" sz="3600" b="0" dirty="0" err="1"/>
              <a:t>uchun</a:t>
            </a:r>
            <a:r>
              <a:rPr lang="en-US" sz="3600" b="0" dirty="0"/>
              <a:t> </a:t>
            </a:r>
            <a:r>
              <a:rPr lang="en-US" sz="3600" b="0" dirty="0" err="1"/>
              <a:t>yetarli</a:t>
            </a:r>
            <a:r>
              <a:rPr lang="en-US" sz="3600" b="0" dirty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22508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3" name="drumroll.wav"/>
          </p:stSnd>
        </p:sndAc>
      </p:transition>
    </mc:Choice>
    <mc:Fallback xmlns="">
      <p:transition spd="slow">
        <p:fade/>
        <p:sndAc>
          <p:stSnd>
            <p:snd r:embed="rId4" name="drumroll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sz="half" idx="1"/>
          </p:nvPr>
        </p:nvSpPr>
        <p:spPr>
          <a:xfrm>
            <a:off x="395536" y="1700808"/>
            <a:ext cx="5544616" cy="4752528"/>
          </a:xfrm>
        </p:spPr>
        <p:txBody>
          <a:bodyPr>
            <a:normAutofit/>
          </a:bodyPr>
          <a:lstStyle/>
          <a:p>
            <a:r>
              <a:rPr lang="en-US" b="0" dirty="0" err="1"/>
              <a:t>Kamroq</a:t>
            </a:r>
            <a:r>
              <a:rPr lang="en-US" b="0" dirty="0"/>
              <a:t> </a:t>
            </a:r>
            <a:r>
              <a:rPr lang="en-US" b="0" dirty="0" err="1"/>
              <a:t>o‘tirish</a:t>
            </a:r>
            <a:r>
              <a:rPr lang="en-US" b="0" dirty="0"/>
              <a:t> </a:t>
            </a:r>
            <a:r>
              <a:rPr lang="en-US" b="0" dirty="0" err="1"/>
              <a:t>va</a:t>
            </a:r>
            <a:r>
              <a:rPr lang="en-US" b="0" dirty="0"/>
              <a:t> </a:t>
            </a:r>
            <a:r>
              <a:rPr lang="en-US" b="0" dirty="0" err="1"/>
              <a:t>ko‘proq</a:t>
            </a:r>
            <a:r>
              <a:rPr lang="en-US" b="0" dirty="0"/>
              <a:t> </a:t>
            </a:r>
            <a:r>
              <a:rPr lang="en-US" b="0" dirty="0" err="1"/>
              <a:t>harakatlanish</a:t>
            </a:r>
            <a:r>
              <a:rPr lang="en-US" b="0" dirty="0"/>
              <a:t> </a:t>
            </a:r>
            <a:r>
              <a:rPr lang="en-US" b="0" dirty="0" err="1"/>
              <a:t>kerak</a:t>
            </a:r>
            <a:r>
              <a:rPr lang="en-US" b="0" dirty="0"/>
              <a:t>. </a:t>
            </a:r>
            <a:r>
              <a:rPr lang="en-US" b="0" dirty="0" err="1"/>
              <a:t>Agarda</a:t>
            </a:r>
            <a:r>
              <a:rPr lang="en-US" b="0" dirty="0"/>
              <a:t> </a:t>
            </a:r>
            <a:r>
              <a:rPr lang="en-US" b="0" dirty="0" err="1"/>
              <a:t>kasbingiz</a:t>
            </a:r>
            <a:r>
              <a:rPr lang="en-US" b="0" dirty="0"/>
              <a:t> </a:t>
            </a:r>
            <a:r>
              <a:rPr lang="en-US" b="0" dirty="0" err="1"/>
              <a:t>o‘tirib</a:t>
            </a:r>
            <a:r>
              <a:rPr lang="en-US" b="0" dirty="0"/>
              <a:t> </a:t>
            </a:r>
            <a:r>
              <a:rPr lang="en-US" b="0" dirty="0" err="1"/>
              <a:t>ishlashni</a:t>
            </a:r>
            <a:r>
              <a:rPr lang="en-US" b="0" dirty="0"/>
              <a:t> </a:t>
            </a:r>
            <a:r>
              <a:rPr lang="en-US" b="0" dirty="0" err="1"/>
              <a:t>taqozo</a:t>
            </a:r>
            <a:r>
              <a:rPr lang="en-US" b="0" dirty="0"/>
              <a:t> </a:t>
            </a:r>
            <a:r>
              <a:rPr lang="en-US" b="0" dirty="0" err="1"/>
              <a:t>etsa</a:t>
            </a:r>
            <a:r>
              <a:rPr lang="en-US" b="0" dirty="0"/>
              <a:t>, </a:t>
            </a:r>
            <a:r>
              <a:rPr lang="en-US" b="0" dirty="0" err="1"/>
              <a:t>har</a:t>
            </a:r>
            <a:r>
              <a:rPr lang="en-US" b="0" dirty="0"/>
              <a:t> </a:t>
            </a:r>
            <a:r>
              <a:rPr lang="en-US" b="0" dirty="0" err="1"/>
              <a:t>soatda</a:t>
            </a:r>
            <a:r>
              <a:rPr lang="en-US" b="0" dirty="0"/>
              <a:t> </a:t>
            </a:r>
            <a:r>
              <a:rPr lang="en-US" b="0" dirty="0" err="1"/>
              <a:t>kamida</a:t>
            </a:r>
            <a:r>
              <a:rPr lang="en-US" b="0" dirty="0"/>
              <a:t> 5 </a:t>
            </a:r>
            <a:r>
              <a:rPr lang="en-US" b="0" dirty="0" err="1"/>
              <a:t>daqiqa</a:t>
            </a:r>
            <a:r>
              <a:rPr lang="en-US" b="0" dirty="0"/>
              <a:t> </a:t>
            </a:r>
            <a:r>
              <a:rPr lang="en-US" b="0" dirty="0" err="1"/>
              <a:t>tanaffuz</a:t>
            </a:r>
            <a:r>
              <a:rPr lang="en-US" b="0" dirty="0"/>
              <a:t> </a:t>
            </a:r>
            <a:r>
              <a:rPr lang="en-US" b="0" dirty="0" err="1"/>
              <a:t>qiling</a:t>
            </a:r>
            <a:r>
              <a:rPr lang="en-US" b="0" dirty="0"/>
              <a:t> </a:t>
            </a:r>
            <a:r>
              <a:rPr lang="en-US" b="0" dirty="0" err="1"/>
              <a:t>va</a:t>
            </a:r>
            <a:r>
              <a:rPr lang="en-US" b="0" dirty="0"/>
              <a:t> </a:t>
            </a:r>
            <a:r>
              <a:rPr lang="en-US" b="0" dirty="0" err="1"/>
              <a:t>bu</a:t>
            </a:r>
            <a:r>
              <a:rPr lang="en-US" b="0" dirty="0"/>
              <a:t> </a:t>
            </a:r>
            <a:r>
              <a:rPr lang="en-US" b="0" dirty="0" err="1"/>
              <a:t>vaqtda</a:t>
            </a:r>
            <a:r>
              <a:rPr lang="en-US" b="0" dirty="0"/>
              <a:t> </a:t>
            </a:r>
            <a:r>
              <a:rPr lang="en-US" b="0" dirty="0" err="1"/>
              <a:t>turli</a:t>
            </a:r>
            <a:r>
              <a:rPr lang="en-US" b="0" dirty="0"/>
              <a:t> </a:t>
            </a:r>
            <a:r>
              <a:rPr lang="en-US" b="0" dirty="0" err="1"/>
              <a:t>yengil</a:t>
            </a:r>
            <a:r>
              <a:rPr lang="en-US" b="0" dirty="0"/>
              <a:t> </a:t>
            </a:r>
            <a:r>
              <a:rPr lang="en-US" b="0" dirty="0" err="1"/>
              <a:t>mashqlarni</a:t>
            </a:r>
            <a:r>
              <a:rPr lang="en-US" b="0" dirty="0"/>
              <a:t> </a:t>
            </a:r>
            <a:r>
              <a:rPr lang="en-US" b="0" dirty="0" err="1"/>
              <a:t>bajarib</a:t>
            </a:r>
            <a:r>
              <a:rPr lang="en-US" b="0" dirty="0"/>
              <a:t>, </a:t>
            </a:r>
            <a:r>
              <a:rPr lang="en-US" b="0" dirty="0" err="1"/>
              <a:t>yelka</a:t>
            </a:r>
            <a:r>
              <a:rPr lang="en-US" b="0" dirty="0"/>
              <a:t>, </a:t>
            </a:r>
            <a:r>
              <a:rPr lang="en-US" b="0" dirty="0" err="1"/>
              <a:t>bel</a:t>
            </a:r>
            <a:r>
              <a:rPr lang="en-US" b="0" dirty="0"/>
              <a:t> </a:t>
            </a:r>
            <a:r>
              <a:rPr lang="en-US" b="0" dirty="0" err="1"/>
              <a:t>va</a:t>
            </a:r>
            <a:r>
              <a:rPr lang="en-US" b="0" dirty="0"/>
              <a:t> </a:t>
            </a:r>
            <a:r>
              <a:rPr lang="en-US" b="0" dirty="0" err="1"/>
              <a:t>oyoqlar</a:t>
            </a:r>
            <a:r>
              <a:rPr lang="en-US" b="0" dirty="0"/>
              <a:t> </a:t>
            </a:r>
            <a:r>
              <a:rPr lang="en-US" b="0" dirty="0" err="1" smtClean="0"/>
              <a:t>chigalini</a:t>
            </a:r>
            <a:r>
              <a:rPr lang="en-US" b="0" dirty="0" smtClean="0"/>
              <a:t> </a:t>
            </a:r>
            <a:r>
              <a:rPr lang="en-US" b="0" dirty="0" err="1"/>
              <a:t>yozing</a:t>
            </a:r>
            <a:r>
              <a:rPr lang="en-US" b="0" dirty="0" smtClean="0"/>
              <a:t>.</a:t>
            </a:r>
          </a:p>
          <a:p>
            <a:r>
              <a:rPr lang="en-US" b="0" dirty="0" err="1" smtClean="0"/>
              <a:t>Ishdan</a:t>
            </a:r>
            <a:r>
              <a:rPr lang="en-US" b="0" dirty="0" smtClean="0"/>
              <a:t> </a:t>
            </a:r>
            <a:r>
              <a:rPr lang="en-US" b="0" dirty="0" err="1" smtClean="0"/>
              <a:t>bo’sh</a:t>
            </a:r>
            <a:r>
              <a:rPr lang="en-US" b="0" dirty="0" smtClean="0"/>
              <a:t> </a:t>
            </a:r>
            <a:r>
              <a:rPr lang="en-US" b="0" dirty="0" err="1" smtClean="0"/>
              <a:t>paytda</a:t>
            </a:r>
            <a:r>
              <a:rPr lang="en-US" b="0" dirty="0" smtClean="0"/>
              <a:t> </a:t>
            </a:r>
            <a:r>
              <a:rPr lang="en-US" b="0" dirty="0" err="1" smtClean="0"/>
              <a:t>biror</a:t>
            </a:r>
            <a:r>
              <a:rPr lang="en-US" b="0" dirty="0" smtClean="0"/>
              <a:t> </a:t>
            </a:r>
            <a:r>
              <a:rPr lang="en-US" b="0" dirty="0" err="1" smtClean="0"/>
              <a:t>bir</a:t>
            </a:r>
            <a:r>
              <a:rPr lang="en-US" b="0" dirty="0" smtClean="0"/>
              <a:t> </a:t>
            </a:r>
            <a:r>
              <a:rPr lang="en-US" b="0" dirty="0" err="1" smtClean="0"/>
              <a:t>yengil</a:t>
            </a:r>
            <a:r>
              <a:rPr lang="en-US" b="0" dirty="0" smtClean="0"/>
              <a:t> sport </a:t>
            </a:r>
            <a:r>
              <a:rPr lang="en-US" b="0" dirty="0" err="1" smtClean="0"/>
              <a:t>turi</a:t>
            </a:r>
            <a:r>
              <a:rPr lang="en-US" b="0" dirty="0" smtClean="0"/>
              <a:t> </a:t>
            </a:r>
            <a:r>
              <a:rPr lang="en-US" b="0" dirty="0" err="1" smtClean="0"/>
              <a:t>bn</a:t>
            </a:r>
            <a:r>
              <a:rPr lang="en-US" b="0" dirty="0" smtClean="0"/>
              <a:t> </a:t>
            </a:r>
            <a:r>
              <a:rPr lang="en-US" b="0" dirty="0" err="1" smtClean="0"/>
              <a:t>shug’ullaning</a:t>
            </a:r>
            <a:endParaRPr lang="en-US" dirty="0" smtClean="0"/>
          </a:p>
        </p:txBody>
      </p:sp>
      <p:pic>
        <p:nvPicPr>
          <p:cNvPr id="12" name="Объект 11"/>
          <p:cNvPicPr>
            <a:picLocks noGrp="1" noChangeAspect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8738" y="3241224"/>
            <a:ext cx="3089275" cy="17201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84924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  <p:sndAc>
          <p:stSnd>
            <p:snd r:embed="rId3" name="drumroll.wav"/>
          </p:stSnd>
        </p:sndAc>
      </p:transition>
    </mc:Choice>
    <mc:Fallback xmlns="">
      <p:transition spd="slow">
        <p:checker/>
        <p:sndAc>
          <p:stSnd>
            <p:snd r:embed="rId5" name="drumroll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63272" cy="1116042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To’g’ri</a:t>
            </a:r>
            <a:r>
              <a:rPr lang="en-US" sz="3200" dirty="0" smtClean="0"/>
              <a:t> </a:t>
            </a:r>
            <a:r>
              <a:rPr lang="en-US" sz="3200" dirty="0" err="1" smtClean="0"/>
              <a:t>ovqatlanish</a:t>
            </a:r>
            <a:r>
              <a:rPr lang="en-US" sz="3200" dirty="0" smtClean="0"/>
              <a:t> </a:t>
            </a:r>
            <a:r>
              <a:rPr lang="en-US" sz="3200" dirty="0" err="1" smtClean="0"/>
              <a:t>va</a:t>
            </a:r>
            <a:r>
              <a:rPr lang="en-US" sz="3200" dirty="0" smtClean="0"/>
              <a:t> </a:t>
            </a:r>
            <a:r>
              <a:rPr lang="en-US" sz="3200" dirty="0" err="1" smtClean="0"/>
              <a:t>sog’lik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1520" y="1484784"/>
            <a:ext cx="8568952" cy="5112568"/>
          </a:xfrm>
        </p:spPr>
        <p:txBody>
          <a:bodyPr>
            <a:noAutofit/>
          </a:bodyPr>
          <a:lstStyle/>
          <a:p>
            <a:r>
              <a:rPr lang="en-US" sz="2400" dirty="0" err="1" smtClean="0"/>
              <a:t>Inson</a:t>
            </a:r>
            <a:r>
              <a:rPr lang="en-US" sz="2400" dirty="0" smtClean="0"/>
              <a:t> </a:t>
            </a:r>
            <a:r>
              <a:rPr lang="en-US" sz="2400" dirty="0" err="1" smtClean="0"/>
              <a:t>sog’lom</a:t>
            </a:r>
            <a:r>
              <a:rPr lang="en-US" sz="2400" dirty="0" smtClean="0"/>
              <a:t> </a:t>
            </a:r>
            <a:r>
              <a:rPr lang="en-US" sz="2400" dirty="0" err="1" smtClean="0"/>
              <a:t>hayot</a:t>
            </a:r>
            <a:r>
              <a:rPr lang="en-US" sz="2400" dirty="0" smtClean="0"/>
              <a:t> </a:t>
            </a:r>
            <a:r>
              <a:rPr lang="en-US" sz="2400" dirty="0" err="1" smtClean="0"/>
              <a:t>tarzini</a:t>
            </a:r>
            <a:r>
              <a:rPr lang="en-US" sz="2400" dirty="0" smtClean="0"/>
              <a:t> </a:t>
            </a:r>
            <a:r>
              <a:rPr lang="en-US" sz="2400" dirty="0" err="1" smtClean="0"/>
              <a:t>o’zlashtirmoqchi</a:t>
            </a:r>
            <a:r>
              <a:rPr lang="en-US" sz="2400" dirty="0"/>
              <a:t> </a:t>
            </a:r>
            <a:r>
              <a:rPr lang="en-US" sz="2400" dirty="0" err="1" smtClean="0"/>
              <a:t>bo’lsa</a:t>
            </a:r>
            <a:r>
              <a:rPr lang="en-US" sz="2400" dirty="0"/>
              <a:t> </a:t>
            </a:r>
            <a:r>
              <a:rPr lang="en-US" sz="2400" dirty="0" err="1" smtClean="0"/>
              <a:t>albatta</a:t>
            </a:r>
            <a:r>
              <a:rPr lang="en-US" sz="2400" dirty="0" smtClean="0"/>
              <a:t> </a:t>
            </a:r>
            <a:r>
              <a:rPr lang="en-US" sz="2400" dirty="0" err="1" smtClean="0"/>
              <a:t>to’g’ri</a:t>
            </a:r>
            <a:r>
              <a:rPr lang="en-US" sz="2400" dirty="0" smtClean="0"/>
              <a:t> </a:t>
            </a:r>
            <a:r>
              <a:rPr lang="en-US" sz="2400" dirty="0" err="1" smtClean="0"/>
              <a:t>ovqatlanish</a:t>
            </a:r>
            <a:r>
              <a:rPr lang="en-US" sz="2400" dirty="0" smtClean="0"/>
              <a:t> </a:t>
            </a:r>
            <a:r>
              <a:rPr lang="en-US" sz="2400" dirty="0" err="1" smtClean="0"/>
              <a:t>ratsioniga</a:t>
            </a:r>
            <a:r>
              <a:rPr lang="en-US" sz="2400" dirty="0" smtClean="0"/>
              <a:t> </a:t>
            </a:r>
            <a:r>
              <a:rPr lang="en-US" sz="2400" dirty="0" err="1" smtClean="0"/>
              <a:t>amal</a:t>
            </a:r>
            <a:r>
              <a:rPr lang="en-US" sz="2400" dirty="0" smtClean="0"/>
              <a:t> </a:t>
            </a:r>
            <a:r>
              <a:rPr lang="en-US" sz="2400" dirty="0" err="1" smtClean="0"/>
              <a:t>qilishi</a:t>
            </a:r>
            <a:r>
              <a:rPr lang="en-US" sz="2400" dirty="0" smtClean="0"/>
              <a:t> </a:t>
            </a:r>
            <a:r>
              <a:rPr lang="en-US" sz="2400" dirty="0" err="1" smtClean="0"/>
              <a:t>shart</a:t>
            </a:r>
            <a:r>
              <a:rPr lang="en-US" sz="2400" dirty="0" smtClean="0"/>
              <a:t> </a:t>
            </a:r>
            <a:r>
              <a:rPr lang="en-US" sz="2400" dirty="0" err="1" smtClean="0"/>
              <a:t>bo’ladi</a:t>
            </a:r>
            <a:r>
              <a:rPr lang="en-US" sz="2400" dirty="0" smtClean="0"/>
              <a:t>.</a:t>
            </a:r>
          </a:p>
          <a:p>
            <a:r>
              <a:rPr lang="en-US" sz="2400" b="0" dirty="0" err="1" smtClean="0"/>
              <a:t>Ovqatlanish</a:t>
            </a:r>
            <a:r>
              <a:rPr lang="en-US" sz="2400" b="0" dirty="0" smtClean="0"/>
              <a:t> </a:t>
            </a:r>
            <a:r>
              <a:rPr lang="en-US" sz="2400" b="0" dirty="0" err="1"/>
              <a:t>ratsioningizga</a:t>
            </a:r>
            <a:r>
              <a:rPr lang="en-US" sz="2400" b="0" dirty="0"/>
              <a:t> </a:t>
            </a:r>
            <a:r>
              <a:rPr lang="en-US" sz="2400" b="0" dirty="0" err="1"/>
              <a:t>tabiiy</a:t>
            </a:r>
            <a:r>
              <a:rPr lang="en-US" sz="2400" b="0" dirty="0"/>
              <a:t> </a:t>
            </a:r>
            <a:r>
              <a:rPr lang="en-US" sz="2400" b="0" dirty="0" err="1"/>
              <a:t>mahsulotlar</a:t>
            </a:r>
            <a:r>
              <a:rPr lang="en-US" sz="2400" b="0" dirty="0"/>
              <a:t> — </a:t>
            </a:r>
            <a:r>
              <a:rPr lang="en-US" sz="2400" b="0" dirty="0" err="1"/>
              <a:t>meva</a:t>
            </a:r>
            <a:r>
              <a:rPr lang="en-US" sz="2400" b="0" dirty="0"/>
              <a:t> </a:t>
            </a:r>
            <a:r>
              <a:rPr lang="en-US" sz="2400" b="0" dirty="0" err="1"/>
              <a:t>va</a:t>
            </a:r>
            <a:r>
              <a:rPr lang="en-US" sz="2400" b="0" dirty="0"/>
              <a:t> </a:t>
            </a:r>
            <a:r>
              <a:rPr lang="en-US" sz="2400" b="0" dirty="0" err="1"/>
              <a:t>sabzavotlar</a:t>
            </a:r>
            <a:r>
              <a:rPr lang="en-US" sz="2400" b="0" dirty="0"/>
              <a:t>, vitamin </a:t>
            </a:r>
            <a:r>
              <a:rPr lang="en-US" sz="2400" b="0" dirty="0" err="1"/>
              <a:t>va</a:t>
            </a:r>
            <a:r>
              <a:rPr lang="en-US" sz="2400" b="0" dirty="0"/>
              <a:t> </a:t>
            </a:r>
            <a:r>
              <a:rPr lang="en-US" sz="2400" b="0" dirty="0" err="1"/>
              <a:t>minerallarga</a:t>
            </a:r>
            <a:r>
              <a:rPr lang="en-US" sz="2400" b="0" dirty="0"/>
              <a:t> boy </a:t>
            </a:r>
            <a:r>
              <a:rPr lang="en-US" sz="2400" b="0" dirty="0" err="1"/>
              <a:t>oziq-ovqatlarni</a:t>
            </a:r>
            <a:r>
              <a:rPr lang="en-US" sz="2400" b="0" dirty="0"/>
              <a:t> </a:t>
            </a:r>
            <a:r>
              <a:rPr lang="en-US" sz="2400" b="0" dirty="0" err="1"/>
              <a:t>ko‘proq</a:t>
            </a:r>
            <a:r>
              <a:rPr lang="en-US" sz="2400" b="0" dirty="0"/>
              <a:t> </a:t>
            </a:r>
            <a:r>
              <a:rPr lang="en-US" sz="2400" b="0" dirty="0" err="1"/>
              <a:t>kiriting</a:t>
            </a:r>
            <a:r>
              <a:rPr lang="en-US" sz="2400" b="0" dirty="0"/>
              <a:t>. </a:t>
            </a:r>
            <a:r>
              <a:rPr lang="en-US" sz="2400" b="0" dirty="0" err="1"/>
              <a:t>Ovqatlanish</a:t>
            </a:r>
            <a:r>
              <a:rPr lang="en-US" sz="2400" b="0" dirty="0"/>
              <a:t> </a:t>
            </a:r>
            <a:r>
              <a:rPr lang="en-US" sz="2400" b="0" dirty="0" err="1"/>
              <a:t>ratsionining</a:t>
            </a:r>
            <a:r>
              <a:rPr lang="en-US" sz="2400" b="0" dirty="0"/>
              <a:t> 65 </a:t>
            </a:r>
            <a:r>
              <a:rPr lang="en-US" sz="2400" b="0" dirty="0" err="1"/>
              <a:t>foizini</a:t>
            </a:r>
            <a:r>
              <a:rPr lang="en-US" sz="2400" b="0" dirty="0"/>
              <a:t> </a:t>
            </a:r>
            <a:r>
              <a:rPr lang="en-US" sz="2400" b="0" dirty="0" err="1"/>
              <a:t>meva</a:t>
            </a:r>
            <a:r>
              <a:rPr lang="en-US" sz="2400" b="0" dirty="0"/>
              <a:t> </a:t>
            </a:r>
            <a:r>
              <a:rPr lang="en-US" sz="2400" b="0" dirty="0" err="1"/>
              <a:t>va</a:t>
            </a:r>
            <a:r>
              <a:rPr lang="en-US" sz="2400" b="0" dirty="0"/>
              <a:t> </a:t>
            </a:r>
            <a:r>
              <a:rPr lang="en-US" sz="2400" b="0" dirty="0" err="1"/>
              <a:t>sabzavotlar</a:t>
            </a:r>
            <a:r>
              <a:rPr lang="en-US" sz="2400" b="0" dirty="0"/>
              <a:t>, non </a:t>
            </a:r>
            <a:r>
              <a:rPr lang="en-US" sz="2400" b="0" dirty="0" err="1"/>
              <a:t>va</a:t>
            </a:r>
            <a:r>
              <a:rPr lang="en-US" sz="2400" b="0" dirty="0"/>
              <a:t> </a:t>
            </a:r>
            <a:r>
              <a:rPr lang="en-US" sz="2400" b="0" dirty="0" err="1"/>
              <a:t>turli</a:t>
            </a:r>
            <a:r>
              <a:rPr lang="en-US" sz="2400" b="0" dirty="0"/>
              <a:t> </a:t>
            </a:r>
            <a:r>
              <a:rPr lang="en-US" sz="2400" b="0" dirty="0" err="1"/>
              <a:t>bo‘tqalar</a:t>
            </a:r>
            <a:r>
              <a:rPr lang="en-US" sz="2400" b="0" dirty="0"/>
              <a:t> </a:t>
            </a:r>
            <a:r>
              <a:rPr lang="en-US" sz="2400" b="0" dirty="0" err="1"/>
              <a:t>tashkil</a:t>
            </a:r>
            <a:r>
              <a:rPr lang="en-US" sz="2400" b="0" dirty="0"/>
              <a:t> </a:t>
            </a:r>
            <a:r>
              <a:rPr lang="en-US" sz="2400" b="0" dirty="0" err="1"/>
              <a:t>etishi</a:t>
            </a:r>
            <a:r>
              <a:rPr lang="en-US" sz="2400" b="0" dirty="0"/>
              <a:t>, 30 </a:t>
            </a:r>
            <a:r>
              <a:rPr lang="en-US" sz="2400" b="0" dirty="0" err="1"/>
              <a:t>foizi</a:t>
            </a:r>
            <a:r>
              <a:rPr lang="en-US" sz="2400" b="0" dirty="0"/>
              <a:t> </a:t>
            </a:r>
            <a:r>
              <a:rPr lang="en-US" sz="2400" b="0" dirty="0" err="1"/>
              <a:t>go‘sht</a:t>
            </a:r>
            <a:r>
              <a:rPr lang="en-US" sz="2400" b="0" dirty="0"/>
              <a:t> </a:t>
            </a:r>
            <a:r>
              <a:rPr lang="en-US" sz="2400" b="0" dirty="0" err="1"/>
              <a:t>va</a:t>
            </a:r>
            <a:r>
              <a:rPr lang="en-US" sz="2400" b="0" dirty="0"/>
              <a:t> </a:t>
            </a:r>
            <a:r>
              <a:rPr lang="en-US" sz="2400" b="0" dirty="0" err="1"/>
              <a:t>sut</a:t>
            </a:r>
            <a:r>
              <a:rPr lang="en-US" sz="2400" b="0" dirty="0"/>
              <a:t> </a:t>
            </a:r>
            <a:r>
              <a:rPr lang="en-US" sz="2400" b="0" dirty="0" err="1"/>
              <a:t>mahsulotlari</a:t>
            </a:r>
            <a:r>
              <a:rPr lang="en-US" sz="2400" b="0" dirty="0"/>
              <a:t>, 5 </a:t>
            </a:r>
            <a:r>
              <a:rPr lang="en-US" sz="2400" b="0" dirty="0" err="1"/>
              <a:t>foizi</a:t>
            </a:r>
            <a:r>
              <a:rPr lang="en-US" sz="2400" b="0" dirty="0"/>
              <a:t> </a:t>
            </a:r>
            <a:r>
              <a:rPr lang="en-US" sz="2400" b="0" dirty="0" err="1"/>
              <a:t>shirinlik</a:t>
            </a:r>
            <a:r>
              <a:rPr lang="en-US" sz="2400" b="0" dirty="0"/>
              <a:t> </a:t>
            </a:r>
            <a:r>
              <a:rPr lang="en-US" sz="2400" b="0" dirty="0" err="1"/>
              <a:t>va</a:t>
            </a:r>
            <a:r>
              <a:rPr lang="en-US" sz="2400" b="0" dirty="0"/>
              <a:t> </a:t>
            </a:r>
            <a:r>
              <a:rPr lang="en-US" sz="2400" b="0" dirty="0" err="1"/>
              <a:t>yog‘larga</a:t>
            </a:r>
            <a:r>
              <a:rPr lang="en-US" sz="2400" b="0" dirty="0"/>
              <a:t> </a:t>
            </a:r>
            <a:r>
              <a:rPr lang="en-US" sz="2400" b="0" dirty="0" err="1"/>
              <a:t>ajratilishi</a:t>
            </a:r>
            <a:r>
              <a:rPr lang="en-US" sz="2400" b="0" dirty="0"/>
              <a:t> </a:t>
            </a:r>
            <a:r>
              <a:rPr lang="en-US" sz="2400" b="0" dirty="0" err="1"/>
              <a:t>lozim</a:t>
            </a:r>
            <a:r>
              <a:rPr lang="en-US" sz="2400" b="0" dirty="0"/>
              <a:t>. </a:t>
            </a:r>
            <a:r>
              <a:rPr lang="en-US" sz="2400" b="0" dirty="0" err="1"/>
              <a:t>Fastfud</a:t>
            </a:r>
            <a:r>
              <a:rPr lang="en-US" sz="2400" b="0" dirty="0"/>
              <a:t>, </a:t>
            </a:r>
            <a:r>
              <a:rPr lang="en-US" sz="2400" b="0" dirty="0" err="1"/>
              <a:t>gazli</a:t>
            </a:r>
            <a:r>
              <a:rPr lang="en-US" sz="2400" b="0" dirty="0"/>
              <a:t> </a:t>
            </a:r>
            <a:r>
              <a:rPr lang="en-US" sz="2400" b="0" dirty="0" err="1"/>
              <a:t>ichimliklar</a:t>
            </a:r>
            <a:r>
              <a:rPr lang="en-US" sz="2400" b="0" dirty="0"/>
              <a:t>, </a:t>
            </a:r>
            <a:r>
              <a:rPr lang="en-US" sz="2400" b="0" dirty="0" err="1"/>
              <a:t>yarim</a:t>
            </a:r>
            <a:r>
              <a:rPr lang="en-US" sz="2400" b="0" dirty="0"/>
              <a:t> </a:t>
            </a:r>
            <a:r>
              <a:rPr lang="en-US" sz="2400" b="0" dirty="0" err="1"/>
              <a:t>tayyor</a:t>
            </a:r>
            <a:r>
              <a:rPr lang="en-US" sz="2400" b="0" dirty="0"/>
              <a:t> </a:t>
            </a:r>
            <a:r>
              <a:rPr lang="en-US" sz="2400" b="0" dirty="0" err="1"/>
              <a:t>mahsulotlar</a:t>
            </a:r>
            <a:r>
              <a:rPr lang="en-US" sz="2400" b="0" dirty="0"/>
              <a:t>, chips </a:t>
            </a:r>
            <a:r>
              <a:rPr lang="en-US" sz="2400" b="0" dirty="0" err="1"/>
              <a:t>va</a:t>
            </a:r>
            <a:r>
              <a:rPr lang="en-US" sz="2400" b="0" dirty="0"/>
              <a:t> </a:t>
            </a:r>
            <a:r>
              <a:rPr lang="en-US" sz="2400" b="0" dirty="0" err="1"/>
              <a:t>kiriyeshkilar</a:t>
            </a:r>
            <a:r>
              <a:rPr lang="en-US" sz="2400" b="0" dirty="0"/>
              <a:t>, </a:t>
            </a:r>
            <a:r>
              <a:rPr lang="en-US" sz="2400" b="0" dirty="0" err="1"/>
              <a:t>boshqa</a:t>
            </a:r>
            <a:r>
              <a:rPr lang="en-US" sz="2400" b="0" dirty="0"/>
              <a:t> </a:t>
            </a:r>
            <a:r>
              <a:rPr lang="en-US" sz="2400" b="0" dirty="0" err="1"/>
              <a:t>ko‘plab</a:t>
            </a:r>
            <a:r>
              <a:rPr lang="en-US" sz="2400" b="0" dirty="0"/>
              <a:t> </a:t>
            </a:r>
            <a:r>
              <a:rPr lang="en-US" sz="2400" b="0" dirty="0" err="1"/>
              <a:t>sun’iy</a:t>
            </a:r>
            <a:r>
              <a:rPr lang="en-US" sz="2400" b="0" dirty="0"/>
              <a:t> </a:t>
            </a:r>
            <a:r>
              <a:rPr lang="en-US" sz="2400" b="0" dirty="0" err="1"/>
              <a:t>ta’m</a:t>
            </a:r>
            <a:r>
              <a:rPr lang="en-US" sz="2400" b="0" dirty="0"/>
              <a:t>, rang </a:t>
            </a:r>
            <a:r>
              <a:rPr lang="en-US" sz="2400" b="0" dirty="0" err="1"/>
              <a:t>va</a:t>
            </a:r>
            <a:r>
              <a:rPr lang="en-US" sz="2400" b="0" dirty="0"/>
              <a:t> </a:t>
            </a:r>
            <a:r>
              <a:rPr lang="en-US" sz="2400" b="0" dirty="0" err="1"/>
              <a:t>shakl</a:t>
            </a:r>
            <a:r>
              <a:rPr lang="en-US" sz="2400" b="0" dirty="0"/>
              <a:t> </a:t>
            </a:r>
            <a:r>
              <a:rPr lang="en-US" sz="2400" b="0" dirty="0" err="1"/>
              <a:t>berilgan</a:t>
            </a:r>
            <a:r>
              <a:rPr lang="en-US" sz="2400" b="0" dirty="0"/>
              <a:t> </a:t>
            </a:r>
            <a:r>
              <a:rPr lang="en-US" sz="2400" b="0" dirty="0" err="1"/>
              <a:t>ozuqalardan</a:t>
            </a:r>
            <a:r>
              <a:rPr lang="en-US" sz="2400" b="0" dirty="0"/>
              <a:t> </a:t>
            </a:r>
            <a:r>
              <a:rPr lang="en-US" sz="2400" b="0" dirty="0" err="1"/>
              <a:t>voz</a:t>
            </a:r>
            <a:r>
              <a:rPr lang="en-US" sz="2400" b="0" dirty="0"/>
              <a:t> </a:t>
            </a:r>
            <a:r>
              <a:rPr lang="en-US" sz="2400" b="0" dirty="0" err="1"/>
              <a:t>keching</a:t>
            </a:r>
            <a:r>
              <a:rPr lang="en-US" sz="2400" b="0" dirty="0"/>
              <a:t>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701977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  <p:sndAc>
          <p:stSnd>
            <p:snd r:embed="rId3" name="drumroll.wav"/>
          </p:stSnd>
        </p:sndAc>
      </p:transition>
    </mc:Choice>
    <mc:Fallback xmlns="">
      <p:transition spd="slow">
        <p:checker/>
        <p:sndAc>
          <p:stSnd>
            <p:snd r:embed="rId5" name="drumroll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20688"/>
            <a:ext cx="7620000" cy="5505475"/>
          </a:xfrm>
        </p:spPr>
        <p:txBody>
          <a:bodyPr>
            <a:normAutofit/>
          </a:bodyPr>
          <a:lstStyle/>
          <a:p>
            <a:r>
              <a:rPr lang="en-US" sz="2800" b="0" dirty="0" err="1"/>
              <a:t>Ozuqalar</a:t>
            </a:r>
            <a:r>
              <a:rPr lang="en-US" sz="2800" b="0" dirty="0"/>
              <a:t> </a:t>
            </a:r>
            <a:r>
              <a:rPr lang="en-US" sz="2800" b="0" dirty="0" err="1"/>
              <a:t>imkon</a:t>
            </a:r>
            <a:r>
              <a:rPr lang="en-US" sz="2800" b="0" dirty="0"/>
              <a:t> </a:t>
            </a:r>
            <a:r>
              <a:rPr lang="en-US" sz="2800" b="0" dirty="0" err="1"/>
              <a:t>qadar</a:t>
            </a:r>
            <a:r>
              <a:rPr lang="en-US" sz="2800" b="0" dirty="0"/>
              <a:t> </a:t>
            </a:r>
            <a:r>
              <a:rPr lang="en-US" sz="2800" b="0" dirty="0" err="1"/>
              <a:t>yangi</a:t>
            </a:r>
            <a:r>
              <a:rPr lang="en-US" sz="2800" b="0" dirty="0"/>
              <a:t>, </a:t>
            </a:r>
            <a:r>
              <a:rPr lang="en-US" sz="2800" b="0" dirty="0" err="1"/>
              <a:t>mavsumga</a:t>
            </a:r>
            <a:r>
              <a:rPr lang="en-US" sz="2800" b="0" dirty="0"/>
              <a:t> </a:t>
            </a:r>
            <a:r>
              <a:rPr lang="en-US" sz="2800" b="0" dirty="0" err="1"/>
              <a:t>mos</a:t>
            </a:r>
            <a:r>
              <a:rPr lang="en-US" sz="2800" b="0" dirty="0"/>
              <a:t> </a:t>
            </a:r>
            <a:r>
              <a:rPr lang="en-US" sz="2800" b="0" dirty="0" err="1"/>
              <a:t>bo‘lishi</a:t>
            </a:r>
            <a:r>
              <a:rPr lang="en-US" sz="2800" b="0" dirty="0"/>
              <a:t> </a:t>
            </a:r>
            <a:r>
              <a:rPr lang="en-US" sz="2800" b="0" dirty="0" err="1"/>
              <a:t>lozim</a:t>
            </a:r>
            <a:r>
              <a:rPr lang="en-US" sz="2800" b="0" dirty="0"/>
              <a:t>. </a:t>
            </a:r>
            <a:r>
              <a:rPr lang="en-US" sz="2800" b="0" dirty="0" err="1"/>
              <a:t>Bahor</a:t>
            </a:r>
            <a:r>
              <a:rPr lang="en-US" sz="2800" b="0" dirty="0"/>
              <a:t> </a:t>
            </a:r>
            <a:r>
              <a:rPr lang="en-US" sz="2800" b="0" dirty="0" err="1"/>
              <a:t>va</a:t>
            </a:r>
            <a:r>
              <a:rPr lang="en-US" sz="2800" b="0" dirty="0"/>
              <a:t> </a:t>
            </a:r>
            <a:r>
              <a:rPr lang="en-US" sz="2800" b="0" dirty="0" err="1"/>
              <a:t>yozda</a:t>
            </a:r>
            <a:r>
              <a:rPr lang="en-US" sz="2800" b="0" dirty="0"/>
              <a:t> </a:t>
            </a:r>
            <a:r>
              <a:rPr lang="en-US" sz="2800" b="0" dirty="0" err="1"/>
              <a:t>o‘simliklar</a:t>
            </a:r>
            <a:r>
              <a:rPr lang="en-US" sz="2800" b="0" dirty="0"/>
              <a:t>, </a:t>
            </a:r>
            <a:r>
              <a:rPr lang="en-US" sz="2800" b="0" dirty="0" err="1"/>
              <a:t>qishda</a:t>
            </a:r>
            <a:r>
              <a:rPr lang="en-US" sz="2800" b="0" dirty="0"/>
              <a:t> </a:t>
            </a:r>
            <a:r>
              <a:rPr lang="en-US" sz="2800" b="0" dirty="0" err="1"/>
              <a:t>oqsil</a:t>
            </a:r>
            <a:r>
              <a:rPr lang="en-US" sz="2800" b="0" dirty="0"/>
              <a:t> </a:t>
            </a:r>
            <a:r>
              <a:rPr lang="en-US" sz="2800" b="0" dirty="0" err="1"/>
              <a:t>va</a:t>
            </a:r>
            <a:r>
              <a:rPr lang="en-US" sz="2800" b="0" dirty="0"/>
              <a:t> </a:t>
            </a:r>
            <a:r>
              <a:rPr lang="en-US" sz="2800" b="0" dirty="0" err="1"/>
              <a:t>yog‘ga</a:t>
            </a:r>
            <a:r>
              <a:rPr lang="en-US" sz="2800" b="0" dirty="0"/>
              <a:t> boy </a:t>
            </a:r>
            <a:r>
              <a:rPr lang="en-US" sz="2800" b="0" dirty="0" err="1"/>
              <a:t>mahsulotlarga</a:t>
            </a:r>
            <a:r>
              <a:rPr lang="en-US" sz="2800" b="0" dirty="0"/>
              <a:t> </a:t>
            </a:r>
            <a:r>
              <a:rPr lang="en-US" sz="2800" b="0" dirty="0" err="1"/>
              <a:t>ko‘proq</a:t>
            </a:r>
            <a:r>
              <a:rPr lang="en-US" sz="2800" b="0" dirty="0"/>
              <a:t> </a:t>
            </a:r>
            <a:r>
              <a:rPr lang="en-US" sz="2800" b="0" dirty="0" err="1"/>
              <a:t>o‘rin</a:t>
            </a:r>
            <a:r>
              <a:rPr lang="en-US" sz="2800" b="0" dirty="0"/>
              <a:t> </a:t>
            </a:r>
            <a:r>
              <a:rPr lang="en-US" sz="2800" b="0" dirty="0" err="1"/>
              <a:t>ajratilishi</a:t>
            </a:r>
            <a:r>
              <a:rPr lang="en-US" sz="2800" b="0" dirty="0"/>
              <a:t> </a:t>
            </a:r>
            <a:r>
              <a:rPr lang="en-US" sz="2800" b="0" dirty="0" err="1"/>
              <a:t>lozim</a:t>
            </a:r>
            <a:r>
              <a:rPr lang="en-US" sz="2800" b="0" dirty="0"/>
              <a:t>. </a:t>
            </a:r>
            <a:r>
              <a:rPr lang="en-US" sz="2800" b="0" dirty="0" err="1"/>
              <a:t>Har</a:t>
            </a:r>
            <a:r>
              <a:rPr lang="en-US" sz="2800" b="0" dirty="0"/>
              <a:t> </a:t>
            </a:r>
            <a:r>
              <a:rPr lang="en-US" sz="2800" b="0" dirty="0" err="1"/>
              <a:t>kuni</a:t>
            </a:r>
            <a:r>
              <a:rPr lang="en-US" sz="2800" b="0" dirty="0"/>
              <a:t> 2 </a:t>
            </a:r>
            <a:r>
              <a:rPr lang="en-US" sz="2800" b="0" dirty="0" err="1"/>
              <a:t>litr</a:t>
            </a:r>
            <a:r>
              <a:rPr lang="en-US" sz="2800" b="0" dirty="0"/>
              <a:t> </a:t>
            </a:r>
            <a:r>
              <a:rPr lang="en-US" sz="2800" b="0" dirty="0" err="1"/>
              <a:t>atrofida</a:t>
            </a:r>
            <a:r>
              <a:rPr lang="en-US" sz="2800" b="0" dirty="0"/>
              <a:t> </a:t>
            </a:r>
            <a:r>
              <a:rPr lang="en-US" sz="2800" b="0" dirty="0" err="1"/>
              <a:t>suv</a:t>
            </a:r>
            <a:r>
              <a:rPr lang="en-US" sz="2800" b="0" dirty="0"/>
              <a:t> </a:t>
            </a:r>
            <a:r>
              <a:rPr lang="en-US" sz="2800" b="0" dirty="0" err="1" smtClean="0"/>
              <a:t>iching.Ovqatlanishda</a:t>
            </a:r>
            <a:r>
              <a:rPr lang="en-US" sz="2800" b="0" dirty="0" smtClean="0"/>
              <a:t> </a:t>
            </a:r>
            <a:r>
              <a:rPr lang="en-US" sz="2800" b="0" dirty="0" err="1"/>
              <a:t>xilma-xil</a:t>
            </a:r>
            <a:r>
              <a:rPr lang="en-US" sz="2800" b="0" dirty="0"/>
              <a:t> </a:t>
            </a:r>
            <a:r>
              <a:rPr lang="en-US" sz="2800" b="0" dirty="0" err="1"/>
              <a:t>taomlarni</a:t>
            </a:r>
            <a:r>
              <a:rPr lang="en-US" sz="2800" b="0" dirty="0"/>
              <a:t> </a:t>
            </a:r>
            <a:r>
              <a:rPr lang="en-US" sz="2800" b="0" dirty="0" err="1"/>
              <a:t>aralashtirib</a:t>
            </a:r>
            <a:r>
              <a:rPr lang="en-US" sz="2800" b="0" dirty="0"/>
              <a:t> </a:t>
            </a:r>
            <a:r>
              <a:rPr lang="en-US" sz="2800" b="0" dirty="0" err="1"/>
              <a:t>yubormaslik</a:t>
            </a:r>
            <a:r>
              <a:rPr lang="en-US" sz="2800" b="0" dirty="0"/>
              <a:t> </a:t>
            </a:r>
            <a:r>
              <a:rPr lang="en-US" sz="2800" b="0" dirty="0" err="1"/>
              <a:t>lozim</a:t>
            </a:r>
            <a:r>
              <a:rPr lang="en-US" sz="2800" b="0" dirty="0"/>
              <a:t>. </a:t>
            </a:r>
            <a:r>
              <a:rPr lang="en-US" sz="2800" b="0" dirty="0" err="1"/>
              <a:t>Mevalar</a:t>
            </a:r>
            <a:r>
              <a:rPr lang="en-US" sz="2800" b="0" dirty="0"/>
              <a:t> </a:t>
            </a:r>
            <a:r>
              <a:rPr lang="en-US" sz="2800" b="0" dirty="0" err="1"/>
              <a:t>ovqatdan</a:t>
            </a:r>
            <a:r>
              <a:rPr lang="en-US" sz="2800" b="0" dirty="0"/>
              <a:t> </a:t>
            </a:r>
            <a:r>
              <a:rPr lang="en-US" sz="2800" b="0" dirty="0" err="1"/>
              <a:t>yarim</a:t>
            </a:r>
            <a:r>
              <a:rPr lang="en-US" sz="2800" b="0" dirty="0"/>
              <a:t> </a:t>
            </a:r>
            <a:r>
              <a:rPr lang="en-US" sz="2800" b="0" dirty="0" err="1"/>
              <a:t>soat</a:t>
            </a:r>
            <a:r>
              <a:rPr lang="en-US" sz="2800" b="0" dirty="0"/>
              <a:t> </a:t>
            </a:r>
            <a:r>
              <a:rPr lang="en-US" sz="2800" b="0" dirty="0" err="1"/>
              <a:t>avval</a:t>
            </a:r>
            <a:r>
              <a:rPr lang="en-US" sz="2800" b="0" dirty="0"/>
              <a:t>, </a:t>
            </a:r>
            <a:r>
              <a:rPr lang="en-US" sz="2800" b="0" dirty="0" err="1"/>
              <a:t>choy</a:t>
            </a:r>
            <a:r>
              <a:rPr lang="en-US" sz="2800" b="0" dirty="0"/>
              <a:t> </a:t>
            </a:r>
            <a:r>
              <a:rPr lang="en-US" sz="2800" b="0" dirty="0" err="1"/>
              <a:t>va</a:t>
            </a:r>
            <a:r>
              <a:rPr lang="en-US" sz="2800" b="0" dirty="0"/>
              <a:t> </a:t>
            </a:r>
            <a:r>
              <a:rPr lang="en-US" sz="2800" b="0" dirty="0" err="1"/>
              <a:t>ichimliklar</a:t>
            </a:r>
            <a:r>
              <a:rPr lang="en-US" sz="2800" b="0" dirty="0"/>
              <a:t> 1-2 </a:t>
            </a:r>
            <a:r>
              <a:rPr lang="en-US" sz="2800" b="0" dirty="0" err="1"/>
              <a:t>soat</a:t>
            </a:r>
            <a:r>
              <a:rPr lang="en-US" sz="2800" b="0" dirty="0"/>
              <a:t> </a:t>
            </a:r>
            <a:r>
              <a:rPr lang="en-US" sz="2800" b="0" dirty="0" err="1"/>
              <a:t>keyin</a:t>
            </a:r>
            <a:r>
              <a:rPr lang="en-US" sz="2800" b="0" dirty="0"/>
              <a:t> </a:t>
            </a:r>
            <a:r>
              <a:rPr lang="en-US" sz="2800" b="0" dirty="0" err="1"/>
              <a:t>iste’mol</a:t>
            </a:r>
            <a:r>
              <a:rPr lang="en-US" sz="2800" b="0" dirty="0"/>
              <a:t> </a:t>
            </a:r>
            <a:r>
              <a:rPr lang="en-US" sz="2800" b="0" dirty="0" err="1"/>
              <a:t>qilinishi</a:t>
            </a:r>
            <a:r>
              <a:rPr lang="en-US" sz="2800" b="0" dirty="0"/>
              <a:t> </a:t>
            </a:r>
            <a:r>
              <a:rPr lang="en-US" sz="2800" b="0" dirty="0" err="1"/>
              <a:t>zarur</a:t>
            </a:r>
            <a:r>
              <a:rPr lang="en-US" sz="2800" b="0" dirty="0"/>
              <a:t>. </a:t>
            </a:r>
            <a:r>
              <a:rPr lang="en-US" sz="2800" b="0" dirty="0" err="1"/>
              <a:t>Kechki</a:t>
            </a:r>
            <a:r>
              <a:rPr lang="en-US" sz="2800" b="0" dirty="0"/>
              <a:t> 19-00dan </a:t>
            </a:r>
            <a:r>
              <a:rPr lang="en-US" sz="2800" b="0" dirty="0" err="1"/>
              <a:t>keyin</a:t>
            </a:r>
            <a:r>
              <a:rPr lang="en-US" sz="2800" b="0" dirty="0"/>
              <a:t> </a:t>
            </a:r>
            <a:r>
              <a:rPr lang="en-US" sz="2800" b="0" dirty="0" err="1"/>
              <a:t>faqatgina</a:t>
            </a:r>
            <a:r>
              <a:rPr lang="en-US" sz="2800" b="0" dirty="0"/>
              <a:t> </a:t>
            </a:r>
            <a:r>
              <a:rPr lang="en-US" sz="2800" b="0" dirty="0" err="1"/>
              <a:t>bir</a:t>
            </a:r>
            <a:r>
              <a:rPr lang="en-US" sz="2800" b="0" dirty="0"/>
              <a:t> </a:t>
            </a:r>
            <a:r>
              <a:rPr lang="en-US" sz="2800" b="0" dirty="0" err="1"/>
              <a:t>oz</a:t>
            </a:r>
            <a:r>
              <a:rPr lang="en-US" sz="2800" b="0" dirty="0"/>
              <a:t> </a:t>
            </a:r>
            <a:r>
              <a:rPr lang="en-US" sz="2800" b="0" dirty="0" err="1"/>
              <a:t>olma</a:t>
            </a:r>
            <a:r>
              <a:rPr lang="en-US" sz="2800" b="0" dirty="0"/>
              <a:t> </a:t>
            </a:r>
            <a:r>
              <a:rPr lang="en-US" sz="2800" b="0" dirty="0" err="1"/>
              <a:t>tanovvul</a:t>
            </a:r>
            <a:r>
              <a:rPr lang="en-US" sz="2800" b="0" dirty="0"/>
              <a:t> </a:t>
            </a:r>
            <a:r>
              <a:rPr lang="en-US" sz="2800" b="0" dirty="0" err="1"/>
              <a:t>qilishga</a:t>
            </a:r>
            <a:r>
              <a:rPr lang="en-US" sz="2800" b="0" dirty="0"/>
              <a:t> </a:t>
            </a:r>
            <a:r>
              <a:rPr lang="en-US" sz="2800" b="0" dirty="0" err="1"/>
              <a:t>ijozat</a:t>
            </a:r>
            <a:r>
              <a:rPr lang="en-US" sz="2800" b="0" dirty="0"/>
              <a:t> </a:t>
            </a:r>
            <a:r>
              <a:rPr lang="en-US" sz="2800" b="0" dirty="0" err="1"/>
              <a:t>beriladi</a:t>
            </a:r>
            <a:r>
              <a:rPr lang="en-US" b="0" dirty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31931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  <p:sndAc>
          <p:stSnd>
            <p:snd r:embed="rId3" name="drumroll.wav"/>
          </p:stSnd>
        </p:sndAc>
      </p:transition>
    </mc:Choice>
    <mc:Fallback xmlns="">
      <p:transition spd="slow">
        <p:checker/>
        <p:sndAc>
          <p:stSnd>
            <p:snd r:embed="rId4" name="drumroll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Shaxsiy</a:t>
            </a:r>
            <a:r>
              <a:rPr lang="en-US" dirty="0" smtClean="0"/>
              <a:t> </a:t>
            </a:r>
            <a:r>
              <a:rPr lang="en-US" dirty="0" err="1" smtClean="0"/>
              <a:t>gigiyena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b="0" dirty="0" smtClean="0"/>
              <a:t> </a:t>
            </a:r>
            <a:r>
              <a:rPr lang="en-US" sz="2400" b="0" dirty="0" err="1" smtClean="0"/>
              <a:t>Sog’lom</a:t>
            </a:r>
            <a:r>
              <a:rPr lang="en-US" sz="2400" b="0" dirty="0" smtClean="0"/>
              <a:t> </a:t>
            </a:r>
            <a:r>
              <a:rPr lang="en-US" sz="2400" b="0" dirty="0" err="1" smtClean="0"/>
              <a:t>turmush</a:t>
            </a:r>
            <a:r>
              <a:rPr lang="en-US" sz="2400" b="0" dirty="0" smtClean="0"/>
              <a:t> </a:t>
            </a:r>
            <a:r>
              <a:rPr lang="en-US" sz="2400" b="0" dirty="0" err="1" smtClean="0"/>
              <a:t>tarzida</a:t>
            </a:r>
            <a:r>
              <a:rPr lang="en-US" sz="2400" b="0" dirty="0" smtClean="0"/>
              <a:t> </a:t>
            </a:r>
            <a:r>
              <a:rPr lang="en-US" sz="2400" b="0" dirty="0" err="1" smtClean="0"/>
              <a:t>gigiyena</a:t>
            </a:r>
            <a:r>
              <a:rPr lang="en-US" sz="2400" b="0" dirty="0" smtClean="0"/>
              <a:t> ham </a:t>
            </a:r>
            <a:r>
              <a:rPr lang="en-US" sz="2400" b="0" dirty="0" err="1" smtClean="0"/>
              <a:t>albatta</a:t>
            </a:r>
            <a:r>
              <a:rPr lang="en-US" sz="2400" b="0" dirty="0" smtClean="0"/>
              <a:t> sport </a:t>
            </a:r>
            <a:r>
              <a:rPr lang="en-US" sz="2400" b="0" dirty="0" err="1" smtClean="0"/>
              <a:t>va</a:t>
            </a:r>
            <a:r>
              <a:rPr lang="en-US" sz="2400" b="0" dirty="0" smtClean="0"/>
              <a:t> </a:t>
            </a:r>
            <a:r>
              <a:rPr lang="en-US" sz="2400" b="0" dirty="0" err="1" smtClean="0"/>
              <a:t>to’g’ri</a:t>
            </a:r>
            <a:r>
              <a:rPr lang="en-US" sz="2400" b="0" dirty="0" smtClean="0"/>
              <a:t> </a:t>
            </a:r>
            <a:r>
              <a:rPr lang="en-US" sz="2400" b="0" dirty="0" err="1" smtClean="0"/>
              <a:t>ovqatlanish</a:t>
            </a:r>
            <a:r>
              <a:rPr lang="en-US" sz="2400" b="0" dirty="0" smtClean="0"/>
              <a:t> </a:t>
            </a:r>
            <a:r>
              <a:rPr lang="en-US" sz="2400" b="0" dirty="0" err="1" smtClean="0"/>
              <a:t>singari</a:t>
            </a:r>
            <a:r>
              <a:rPr lang="en-US" sz="2400" b="0" dirty="0" smtClean="0"/>
              <a:t> </a:t>
            </a:r>
            <a:r>
              <a:rPr lang="en-US" sz="2400" b="0" dirty="0" err="1" smtClean="0"/>
              <a:t>katta</a:t>
            </a:r>
            <a:r>
              <a:rPr lang="en-US" sz="2400" b="0" dirty="0" smtClean="0"/>
              <a:t> </a:t>
            </a:r>
            <a:r>
              <a:rPr lang="en-US" sz="2400" b="0" dirty="0" err="1" smtClean="0"/>
              <a:t>rol</a:t>
            </a:r>
            <a:r>
              <a:rPr lang="en-US" sz="2400" b="0" dirty="0" smtClean="0"/>
              <a:t> </a:t>
            </a:r>
            <a:r>
              <a:rPr lang="en-US" sz="2400" b="0" dirty="0" err="1" smtClean="0"/>
              <a:t>o’ynaydi</a:t>
            </a:r>
            <a:r>
              <a:rPr lang="en-US" sz="2400" b="0" dirty="0" smtClean="0"/>
              <a:t>.</a:t>
            </a:r>
          </a:p>
          <a:p>
            <a:r>
              <a:rPr lang="en-US" sz="2400" b="0" dirty="0" smtClean="0"/>
              <a:t> </a:t>
            </a:r>
            <a:r>
              <a:rPr lang="en-US" sz="2400" b="0" dirty="0" err="1" smtClean="0"/>
              <a:t>Ovqatlanishdan</a:t>
            </a:r>
            <a:r>
              <a:rPr lang="en-US" sz="2400" b="0" dirty="0" smtClean="0"/>
              <a:t> </a:t>
            </a:r>
            <a:r>
              <a:rPr lang="en-US" sz="2400" b="0" dirty="0" err="1"/>
              <a:t>avval</a:t>
            </a:r>
            <a:r>
              <a:rPr lang="en-US" sz="2400" b="0" dirty="0"/>
              <a:t> </a:t>
            </a:r>
            <a:r>
              <a:rPr lang="en-US" sz="2400" b="0" dirty="0" err="1"/>
              <a:t>va</a:t>
            </a:r>
            <a:r>
              <a:rPr lang="en-US" sz="2400" b="0" dirty="0"/>
              <a:t> </a:t>
            </a:r>
            <a:r>
              <a:rPr lang="en-US" sz="2400" b="0" dirty="0" err="1"/>
              <a:t>keyin</a:t>
            </a:r>
            <a:r>
              <a:rPr lang="en-US" sz="2400" b="0" dirty="0"/>
              <a:t> </a:t>
            </a:r>
            <a:r>
              <a:rPr lang="en-US" sz="2400" b="0" dirty="0" err="1"/>
              <a:t>albatta</a:t>
            </a:r>
            <a:r>
              <a:rPr lang="en-US" sz="2400" b="0" dirty="0"/>
              <a:t> </a:t>
            </a:r>
            <a:r>
              <a:rPr lang="en-US" sz="2400" b="0" dirty="0" err="1"/>
              <a:t>qo‘llarni</a:t>
            </a:r>
            <a:r>
              <a:rPr lang="en-US" sz="2400" b="0" dirty="0"/>
              <a:t> </a:t>
            </a:r>
            <a:r>
              <a:rPr lang="en-US" sz="2400" b="0" dirty="0" err="1"/>
              <a:t>yuvish</a:t>
            </a:r>
            <a:r>
              <a:rPr lang="en-US" sz="2400" b="0" dirty="0"/>
              <a:t>, </a:t>
            </a:r>
            <a:r>
              <a:rPr lang="en-US" sz="2400" b="0" dirty="0" err="1"/>
              <a:t>uyqudan</a:t>
            </a:r>
            <a:r>
              <a:rPr lang="en-US" sz="2400" b="0" dirty="0"/>
              <a:t> </a:t>
            </a:r>
            <a:r>
              <a:rPr lang="en-US" sz="2400" b="0" dirty="0" err="1"/>
              <a:t>oldin</a:t>
            </a:r>
            <a:r>
              <a:rPr lang="en-US" sz="2400" b="0" dirty="0"/>
              <a:t> </a:t>
            </a:r>
            <a:r>
              <a:rPr lang="en-US" sz="2400" b="0" dirty="0" err="1"/>
              <a:t>va</a:t>
            </a:r>
            <a:r>
              <a:rPr lang="en-US" sz="2400" b="0" dirty="0"/>
              <a:t> </a:t>
            </a:r>
            <a:r>
              <a:rPr lang="en-US" sz="2400" b="0" dirty="0" err="1"/>
              <a:t>ovqatlangandan</a:t>
            </a:r>
            <a:r>
              <a:rPr lang="en-US" sz="2400" b="0" dirty="0"/>
              <a:t> </a:t>
            </a:r>
            <a:r>
              <a:rPr lang="en-US" sz="2400" b="0" dirty="0" err="1"/>
              <a:t>keyin</a:t>
            </a:r>
            <a:r>
              <a:rPr lang="en-US" sz="2400" b="0" dirty="0"/>
              <a:t> </a:t>
            </a:r>
            <a:r>
              <a:rPr lang="en-US" sz="2400" b="0" dirty="0" err="1"/>
              <a:t>tishlarni</a:t>
            </a:r>
            <a:r>
              <a:rPr lang="en-US" sz="2400" b="0" dirty="0"/>
              <a:t> </a:t>
            </a:r>
            <a:r>
              <a:rPr lang="en-US" sz="2400" b="0" dirty="0" err="1"/>
              <a:t>tozalash</a:t>
            </a:r>
            <a:r>
              <a:rPr lang="en-US" sz="2400" b="0" dirty="0"/>
              <a:t>, </a:t>
            </a:r>
            <a:r>
              <a:rPr lang="en-US" sz="2400" b="0" dirty="0" err="1"/>
              <a:t>toza</a:t>
            </a:r>
            <a:r>
              <a:rPr lang="en-US" sz="2400" b="0" dirty="0"/>
              <a:t> </a:t>
            </a:r>
            <a:r>
              <a:rPr lang="en-US" sz="2400" b="0" dirty="0" err="1"/>
              <a:t>kiyim</a:t>
            </a:r>
            <a:r>
              <a:rPr lang="en-US" sz="2400" b="0" dirty="0"/>
              <a:t>, </a:t>
            </a:r>
            <a:r>
              <a:rPr lang="en-US" sz="2400" b="0" dirty="0" err="1"/>
              <a:t>umuman</a:t>
            </a:r>
            <a:r>
              <a:rPr lang="en-US" sz="2400" b="0" dirty="0"/>
              <a:t>, </a:t>
            </a:r>
            <a:r>
              <a:rPr lang="en-US" sz="2400" b="0" dirty="0" err="1"/>
              <a:t>tozalikka</a:t>
            </a:r>
            <a:r>
              <a:rPr lang="en-US" sz="2400" b="0" dirty="0"/>
              <a:t> </a:t>
            </a:r>
            <a:r>
              <a:rPr lang="en-US" sz="2400" b="0" dirty="0" err="1"/>
              <a:t>qat’iy</a:t>
            </a:r>
            <a:r>
              <a:rPr lang="en-US" sz="2400" b="0" dirty="0"/>
              <a:t> </a:t>
            </a:r>
            <a:r>
              <a:rPr lang="en-US" sz="2400" b="0" dirty="0" err="1"/>
              <a:t>rioya</a:t>
            </a:r>
            <a:r>
              <a:rPr lang="en-US" sz="2400" b="0" dirty="0"/>
              <a:t> </a:t>
            </a:r>
            <a:r>
              <a:rPr lang="en-US" sz="2400" b="0" dirty="0" err="1"/>
              <a:t>etish</a:t>
            </a:r>
            <a:r>
              <a:rPr lang="en-US" sz="2400" b="0" dirty="0"/>
              <a:t> </a:t>
            </a:r>
            <a:r>
              <a:rPr lang="en-US" sz="2400" b="0" dirty="0" err="1"/>
              <a:t>sog‘lom</a:t>
            </a:r>
            <a:r>
              <a:rPr lang="en-US" sz="2400" b="0" dirty="0"/>
              <a:t> </a:t>
            </a:r>
            <a:r>
              <a:rPr lang="en-US" sz="2400" b="0" dirty="0" err="1"/>
              <a:t>turmush</a:t>
            </a:r>
            <a:r>
              <a:rPr lang="en-US" sz="2400" b="0" dirty="0"/>
              <a:t> </a:t>
            </a:r>
            <a:r>
              <a:rPr lang="en-US" sz="2400" b="0" dirty="0" err="1"/>
              <a:t>tarzining</a:t>
            </a:r>
            <a:r>
              <a:rPr lang="en-US" sz="2400" b="0" dirty="0"/>
              <a:t> </a:t>
            </a:r>
            <a:r>
              <a:rPr lang="en-US" sz="2400" b="0" dirty="0" err="1"/>
              <a:t>asosiy</a:t>
            </a:r>
            <a:r>
              <a:rPr lang="en-US" sz="2400" b="0" dirty="0"/>
              <a:t> </a:t>
            </a:r>
            <a:r>
              <a:rPr lang="en-US" sz="2400" b="0" dirty="0" err="1"/>
              <a:t>shartlaridan</a:t>
            </a:r>
            <a:r>
              <a:rPr lang="en-US" sz="2400" b="0" dirty="0"/>
              <a:t> </a:t>
            </a:r>
            <a:r>
              <a:rPr lang="en-US" sz="2400" b="0" dirty="0" err="1"/>
              <a:t>hisoblanadi</a:t>
            </a:r>
            <a:r>
              <a:rPr lang="en-US" sz="2400" b="0" dirty="0" smtClean="0"/>
              <a:t>.</a:t>
            </a:r>
            <a:r>
              <a:rPr lang="en-US" sz="2400" b="0" dirty="0"/>
              <a:t> </a:t>
            </a:r>
            <a:r>
              <a:rPr lang="en-US" sz="2400" b="0" dirty="0" err="1"/>
              <a:t>Sog‘lom</a:t>
            </a:r>
            <a:r>
              <a:rPr lang="en-US" sz="2400" b="0" dirty="0"/>
              <a:t> </a:t>
            </a:r>
            <a:r>
              <a:rPr lang="en-US" sz="2400" b="0" dirty="0" err="1"/>
              <a:t>turmush</a:t>
            </a:r>
            <a:r>
              <a:rPr lang="en-US" sz="2400" b="0" dirty="0"/>
              <a:t> </a:t>
            </a:r>
            <a:r>
              <a:rPr lang="en-US" sz="2400" b="0" dirty="0" err="1"/>
              <a:t>tarzi</a:t>
            </a:r>
            <a:r>
              <a:rPr lang="en-US" sz="2400" b="0" dirty="0"/>
              <a:t>, </a:t>
            </a:r>
            <a:r>
              <a:rPr lang="en-US" sz="2400" b="0" dirty="0" err="1"/>
              <a:t>bu</a:t>
            </a:r>
            <a:r>
              <a:rPr lang="en-US" sz="2400" b="0" dirty="0"/>
              <a:t> — </a:t>
            </a:r>
            <a:r>
              <a:rPr lang="en-US" sz="2400" b="0" dirty="0" err="1"/>
              <a:t>har</a:t>
            </a:r>
            <a:r>
              <a:rPr lang="en-US" sz="2400" b="0" dirty="0"/>
              <a:t> </a:t>
            </a:r>
            <a:r>
              <a:rPr lang="en-US" sz="2400" b="0" dirty="0" err="1"/>
              <a:t>qanday</a:t>
            </a:r>
            <a:r>
              <a:rPr lang="en-US" sz="2400" b="0" dirty="0"/>
              <a:t> </a:t>
            </a:r>
            <a:r>
              <a:rPr lang="en-US" sz="2400" b="0" dirty="0" err="1"/>
              <a:t>kasalliklar</a:t>
            </a:r>
            <a:r>
              <a:rPr lang="en-US" sz="2400" b="0" dirty="0"/>
              <a:t> </a:t>
            </a:r>
            <a:r>
              <a:rPr lang="en-US" sz="2400" b="0" dirty="0" err="1"/>
              <a:t>profilaktikasi</a:t>
            </a:r>
            <a:r>
              <a:rPr lang="en-US" sz="2400" b="0" dirty="0"/>
              <a:t> </a:t>
            </a:r>
            <a:r>
              <a:rPr lang="en-US" sz="2400" b="0" dirty="0" err="1"/>
              <a:t>va</a:t>
            </a:r>
            <a:r>
              <a:rPr lang="en-US" sz="2400" b="0" dirty="0"/>
              <a:t> </a:t>
            </a:r>
            <a:r>
              <a:rPr lang="en-US" sz="2400" b="0" dirty="0" err="1"/>
              <a:t>salomatlik</a:t>
            </a:r>
            <a:r>
              <a:rPr lang="en-US" sz="2400" b="0" dirty="0"/>
              <a:t>, </a:t>
            </a:r>
            <a:r>
              <a:rPr lang="en-US" sz="2400" b="0" dirty="0" err="1"/>
              <a:t>kuch-quvvat</a:t>
            </a:r>
            <a:r>
              <a:rPr lang="en-US" sz="2400" b="0" dirty="0"/>
              <a:t> </a:t>
            </a:r>
            <a:r>
              <a:rPr lang="en-US" sz="2400" b="0" dirty="0" err="1"/>
              <a:t>garovidir</a:t>
            </a:r>
            <a:r>
              <a:rPr lang="en-US" sz="2400" b="0" dirty="0"/>
              <a:t>. U </a:t>
            </a:r>
            <a:r>
              <a:rPr lang="en-US" sz="2400" b="0" dirty="0" err="1"/>
              <a:t>insonning</a:t>
            </a:r>
            <a:r>
              <a:rPr lang="en-US" sz="2400" b="0" dirty="0"/>
              <a:t> </a:t>
            </a:r>
            <a:r>
              <a:rPr lang="en-US" sz="2400" b="0" dirty="0" err="1"/>
              <a:t>turli</a:t>
            </a:r>
            <a:r>
              <a:rPr lang="en-US" sz="2400" b="0" dirty="0"/>
              <a:t> </a:t>
            </a:r>
            <a:r>
              <a:rPr lang="en-US" sz="2400" b="0" dirty="0" err="1"/>
              <a:t>qirralarini</a:t>
            </a:r>
            <a:r>
              <a:rPr lang="en-US" sz="2400" b="0" dirty="0"/>
              <a:t> </a:t>
            </a:r>
            <a:r>
              <a:rPr lang="en-US" sz="2400" b="0" dirty="0" err="1"/>
              <a:t>rivojlantirish</a:t>
            </a:r>
            <a:r>
              <a:rPr lang="en-US" sz="2400" b="0" dirty="0"/>
              <a:t>, </a:t>
            </a:r>
            <a:r>
              <a:rPr lang="en-US" sz="2400" b="0" dirty="0" err="1"/>
              <a:t>muvaffaqiyatga</a:t>
            </a:r>
            <a:r>
              <a:rPr lang="en-US" sz="2400" b="0" dirty="0"/>
              <a:t> </a:t>
            </a:r>
            <a:r>
              <a:rPr lang="en-US" sz="2400" b="0" dirty="0" err="1"/>
              <a:t>erishish</a:t>
            </a:r>
            <a:r>
              <a:rPr lang="en-US" sz="2400" b="0" dirty="0"/>
              <a:t> </a:t>
            </a:r>
            <a:r>
              <a:rPr lang="en-US" sz="2400" b="0" dirty="0" err="1"/>
              <a:t>garovidir</a:t>
            </a:r>
            <a:r>
              <a:rPr lang="en-US" sz="2400" b="0" dirty="0"/>
              <a:t>. 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77659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  <p:sndAc>
          <p:stSnd>
            <p:snd r:embed="rId2" name="drumroll.wav"/>
          </p:stSnd>
        </p:sndAc>
      </p:transition>
    </mc:Choice>
    <mc:Fallback xmlns="">
      <p:transition spd="slow">
        <p:checker/>
        <p:sndAc>
          <p:stSnd>
            <p:snd r:embed="rId3" name="drumroll.wav"/>
          </p:stSnd>
        </p:sndAc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7620000" cy="5361459"/>
          </a:xfrm>
        </p:spPr>
        <p:txBody>
          <a:bodyPr>
            <a:normAutofit lnSpcReduction="10000"/>
          </a:bodyPr>
          <a:lstStyle/>
          <a:p>
            <a:r>
              <a:rPr lang="en-US" sz="2400" b="0" dirty="0"/>
              <a:t> </a:t>
            </a:r>
            <a:r>
              <a:rPr lang="en-US" sz="2800" b="0" dirty="0" err="1"/>
              <a:t>Sog‘lom</a:t>
            </a:r>
            <a:r>
              <a:rPr lang="en-US" sz="2800" b="0" dirty="0"/>
              <a:t> </a:t>
            </a:r>
            <a:r>
              <a:rPr lang="en-US" sz="2800" b="0" dirty="0" err="1"/>
              <a:t>turmush</a:t>
            </a:r>
            <a:r>
              <a:rPr lang="en-US" sz="2800" b="0" dirty="0"/>
              <a:t> </a:t>
            </a:r>
            <a:r>
              <a:rPr lang="en-US" sz="2800" b="0" dirty="0" err="1"/>
              <a:t>tarzi</a:t>
            </a:r>
            <a:r>
              <a:rPr lang="en-US" sz="2800" b="0" dirty="0"/>
              <a:t> </a:t>
            </a:r>
            <a:r>
              <a:rPr lang="en-US" sz="2800" b="0" dirty="0" err="1"/>
              <a:t>qoidalariga</a:t>
            </a:r>
            <a:r>
              <a:rPr lang="en-US" sz="2800" b="0" dirty="0"/>
              <a:t> </a:t>
            </a:r>
            <a:r>
              <a:rPr lang="en-US" sz="2800" b="0" dirty="0" err="1"/>
              <a:t>rioya</a:t>
            </a:r>
            <a:r>
              <a:rPr lang="en-US" sz="2800" b="0" dirty="0"/>
              <a:t> </a:t>
            </a:r>
            <a:r>
              <a:rPr lang="en-US" sz="2800" b="0" dirty="0" err="1"/>
              <a:t>etgan</a:t>
            </a:r>
            <a:r>
              <a:rPr lang="en-US" sz="2800" b="0" dirty="0"/>
              <a:t> </a:t>
            </a:r>
            <a:r>
              <a:rPr lang="en-US" sz="2800" b="0" dirty="0" err="1"/>
              <a:t>odam</a:t>
            </a:r>
            <a:r>
              <a:rPr lang="en-US" sz="2800" b="0" dirty="0"/>
              <a:t> </a:t>
            </a:r>
            <a:r>
              <a:rPr lang="en-US" sz="2800" b="0" dirty="0" err="1"/>
              <a:t>oilasi</a:t>
            </a:r>
            <a:r>
              <a:rPr lang="en-US" sz="2800" b="0" dirty="0"/>
              <a:t>, </a:t>
            </a:r>
            <a:r>
              <a:rPr lang="en-US" sz="2800" b="0" dirty="0" err="1"/>
              <a:t>mehnat</a:t>
            </a:r>
            <a:r>
              <a:rPr lang="en-US" sz="2800" b="0" dirty="0"/>
              <a:t> </a:t>
            </a:r>
            <a:r>
              <a:rPr lang="en-US" sz="2800" b="0" dirty="0" err="1"/>
              <a:t>jamoasi</a:t>
            </a:r>
            <a:r>
              <a:rPr lang="en-US" sz="2800" b="0" dirty="0"/>
              <a:t>, </a:t>
            </a:r>
            <a:r>
              <a:rPr lang="en-US" sz="2800" b="0" dirty="0" err="1"/>
              <a:t>umuman</a:t>
            </a:r>
            <a:r>
              <a:rPr lang="en-US" sz="2800" b="0" dirty="0"/>
              <a:t>, </a:t>
            </a:r>
            <a:r>
              <a:rPr lang="en-US" sz="2800" b="0" dirty="0" err="1"/>
              <a:t>jamiyatda</a:t>
            </a:r>
            <a:r>
              <a:rPr lang="en-US" sz="2800" b="0" dirty="0"/>
              <a:t> </a:t>
            </a:r>
            <a:r>
              <a:rPr lang="en-US" sz="2800" b="0" dirty="0" err="1"/>
              <a:t>o‘z</a:t>
            </a:r>
            <a:r>
              <a:rPr lang="en-US" sz="2800" b="0" dirty="0"/>
              <a:t> </a:t>
            </a:r>
            <a:r>
              <a:rPr lang="en-US" sz="2800" b="0" dirty="0" err="1"/>
              <a:t>o‘rniga</a:t>
            </a:r>
            <a:r>
              <a:rPr lang="en-US" sz="2800" b="0" dirty="0"/>
              <a:t> </a:t>
            </a:r>
            <a:r>
              <a:rPr lang="en-US" sz="2800" b="0" dirty="0" err="1"/>
              <a:t>ega</a:t>
            </a:r>
            <a:r>
              <a:rPr lang="en-US" sz="2800" b="0" dirty="0"/>
              <a:t> </a:t>
            </a:r>
            <a:r>
              <a:rPr lang="en-US" sz="2800" b="0" dirty="0" err="1"/>
              <a:t>bo‘ladi</a:t>
            </a:r>
            <a:r>
              <a:rPr lang="en-US" sz="2800" b="0" dirty="0"/>
              <a:t>, </a:t>
            </a:r>
            <a:r>
              <a:rPr lang="en-US" sz="2800" b="0" dirty="0" err="1"/>
              <a:t>turli</a:t>
            </a:r>
            <a:r>
              <a:rPr lang="en-US" sz="2800" b="0" dirty="0"/>
              <a:t> </a:t>
            </a:r>
            <a:r>
              <a:rPr lang="en-US" sz="2800" b="0" dirty="0" err="1"/>
              <a:t>murakkab</a:t>
            </a:r>
            <a:r>
              <a:rPr lang="en-US" sz="2800" b="0" dirty="0"/>
              <a:t> </a:t>
            </a:r>
            <a:r>
              <a:rPr lang="en-US" sz="2800" b="0" dirty="0" err="1"/>
              <a:t>vaziyatlarni</a:t>
            </a:r>
            <a:r>
              <a:rPr lang="en-US" sz="2800" b="0" dirty="0"/>
              <a:t> </a:t>
            </a:r>
            <a:r>
              <a:rPr lang="en-US" sz="2800" b="0" dirty="0" err="1"/>
              <a:t>yengib</a:t>
            </a:r>
            <a:r>
              <a:rPr lang="en-US" sz="2800" b="0" dirty="0"/>
              <a:t> </a:t>
            </a:r>
            <a:r>
              <a:rPr lang="en-US" sz="2800" b="0" dirty="0" err="1"/>
              <a:t>o‘tish</a:t>
            </a:r>
            <a:r>
              <a:rPr lang="en-US" sz="2800" b="0" dirty="0"/>
              <a:t>, </a:t>
            </a:r>
            <a:r>
              <a:rPr lang="en-US" sz="2800" b="0" dirty="0" err="1"/>
              <a:t>hayot</a:t>
            </a:r>
            <a:r>
              <a:rPr lang="en-US" sz="2800" b="0" dirty="0"/>
              <a:t> </a:t>
            </a:r>
            <a:r>
              <a:rPr lang="en-US" sz="2800" b="0" dirty="0" err="1"/>
              <a:t>qiyinchiliklari</a:t>
            </a:r>
            <a:r>
              <a:rPr lang="en-US" sz="2800" b="0" dirty="0"/>
              <a:t> </a:t>
            </a:r>
            <a:r>
              <a:rPr lang="en-US" sz="2800" b="0" dirty="0" err="1"/>
              <a:t>oldida</a:t>
            </a:r>
            <a:r>
              <a:rPr lang="en-US" sz="2800" b="0" dirty="0"/>
              <a:t> </a:t>
            </a:r>
            <a:r>
              <a:rPr lang="en-US" sz="2800" b="0" dirty="0" err="1"/>
              <a:t>o‘zini</a:t>
            </a:r>
            <a:r>
              <a:rPr lang="en-US" sz="2800" b="0" dirty="0"/>
              <a:t> </a:t>
            </a:r>
            <a:r>
              <a:rPr lang="en-US" sz="2800" b="0" dirty="0" err="1"/>
              <a:t>yo‘qotmaslikka</a:t>
            </a:r>
            <a:r>
              <a:rPr lang="en-US" sz="2800" b="0" dirty="0"/>
              <a:t> </a:t>
            </a:r>
            <a:r>
              <a:rPr lang="en-US" sz="2800" b="0" dirty="0" err="1"/>
              <a:t>o‘rganadi</a:t>
            </a:r>
            <a:r>
              <a:rPr lang="en-US" sz="2800" b="0" dirty="0"/>
              <a:t>.</a:t>
            </a:r>
          </a:p>
          <a:p>
            <a:r>
              <a:rPr lang="en-US" sz="2800" b="0" dirty="0"/>
              <a:t>Yana </a:t>
            </a:r>
            <a:r>
              <a:rPr lang="en-US" sz="2800" b="0" dirty="0" err="1"/>
              <a:t>bir</a:t>
            </a:r>
            <a:r>
              <a:rPr lang="en-US" sz="2800" b="0" dirty="0"/>
              <a:t> gap! </a:t>
            </a:r>
            <a:r>
              <a:rPr lang="en-US" sz="2800" b="0" dirty="0" err="1"/>
              <a:t>Sog‘lom</a:t>
            </a:r>
            <a:r>
              <a:rPr lang="en-US" sz="2800" b="0" dirty="0"/>
              <a:t> </a:t>
            </a:r>
            <a:r>
              <a:rPr lang="en-US" sz="2800" b="0" dirty="0" err="1"/>
              <a:t>turmush</a:t>
            </a:r>
            <a:r>
              <a:rPr lang="en-US" sz="2800" b="0" dirty="0"/>
              <a:t> </a:t>
            </a:r>
            <a:r>
              <a:rPr lang="en-US" sz="2800" b="0" dirty="0" err="1"/>
              <a:t>tarzi</a:t>
            </a:r>
            <a:r>
              <a:rPr lang="en-US" sz="2800" b="0" dirty="0"/>
              <a:t> </a:t>
            </a:r>
            <a:r>
              <a:rPr lang="en-US" sz="2800" b="0" dirty="0" err="1"/>
              <a:t>qoidalari</a:t>
            </a:r>
            <a:r>
              <a:rPr lang="en-US" sz="2800" b="0" dirty="0"/>
              <a:t> </a:t>
            </a:r>
            <a:r>
              <a:rPr lang="en-US" sz="2800" b="0" dirty="0" err="1"/>
              <a:t>bir-birini</a:t>
            </a:r>
            <a:r>
              <a:rPr lang="en-US" sz="2800" b="0" dirty="0"/>
              <a:t> </a:t>
            </a:r>
            <a:r>
              <a:rPr lang="en-US" sz="2800" b="0" dirty="0" err="1"/>
              <a:t>qo‘llab-quvvatlaydi</a:t>
            </a:r>
            <a:r>
              <a:rPr lang="en-US" sz="2800" b="0" dirty="0"/>
              <a:t>, </a:t>
            </a:r>
            <a:r>
              <a:rPr lang="en-US" sz="2800" b="0" dirty="0" err="1"/>
              <a:t>biri</a:t>
            </a:r>
            <a:r>
              <a:rPr lang="en-US" sz="2800" b="0" dirty="0"/>
              <a:t> </a:t>
            </a:r>
            <a:r>
              <a:rPr lang="en-US" sz="2800" b="0" dirty="0" err="1"/>
              <a:t>ikkinchisiz</a:t>
            </a:r>
            <a:r>
              <a:rPr lang="en-US" sz="2800" b="0" dirty="0"/>
              <a:t> </a:t>
            </a:r>
            <a:r>
              <a:rPr lang="en-US" sz="2800" b="0" dirty="0" err="1"/>
              <a:t>sodir</a:t>
            </a:r>
            <a:r>
              <a:rPr lang="en-US" sz="2800" b="0" dirty="0"/>
              <a:t> </a:t>
            </a:r>
            <a:r>
              <a:rPr lang="en-US" sz="2800" b="0" dirty="0" err="1"/>
              <a:t>bo‘lishi</a:t>
            </a:r>
            <a:r>
              <a:rPr lang="en-US" sz="2800" b="0" dirty="0"/>
              <a:t> </a:t>
            </a:r>
            <a:r>
              <a:rPr lang="en-US" sz="2800" b="0" dirty="0" err="1"/>
              <a:t>amrimahol</a:t>
            </a:r>
            <a:r>
              <a:rPr lang="en-US" sz="2800" b="0" dirty="0"/>
              <a:t>. </a:t>
            </a:r>
            <a:r>
              <a:rPr lang="en-US" sz="2800" b="0" dirty="0" err="1"/>
              <a:t>Ularni</a:t>
            </a:r>
            <a:r>
              <a:rPr lang="en-US" sz="2800" b="0" dirty="0"/>
              <a:t> </a:t>
            </a:r>
            <a:r>
              <a:rPr lang="en-US" sz="2800" b="0" dirty="0" err="1"/>
              <a:t>ertaga</a:t>
            </a:r>
            <a:r>
              <a:rPr lang="en-US" sz="2800" b="0" dirty="0"/>
              <a:t> </a:t>
            </a:r>
            <a:r>
              <a:rPr lang="en-US" sz="2800" b="0" dirty="0" err="1"/>
              <a:t>qoldirmasdan</a:t>
            </a:r>
            <a:r>
              <a:rPr lang="en-US" sz="2800" b="0" dirty="0"/>
              <a:t>, </a:t>
            </a:r>
            <a:r>
              <a:rPr lang="en-US" sz="2800" b="0" dirty="0" err="1"/>
              <a:t>hoziroq</a:t>
            </a:r>
            <a:r>
              <a:rPr lang="en-US" sz="2800" b="0" dirty="0"/>
              <a:t> </a:t>
            </a:r>
            <a:r>
              <a:rPr lang="en-US" sz="2800" b="0" dirty="0" err="1"/>
              <a:t>amalga</a:t>
            </a:r>
            <a:r>
              <a:rPr lang="en-US" sz="2800" b="0" dirty="0"/>
              <a:t> </a:t>
            </a:r>
            <a:r>
              <a:rPr lang="en-US" sz="2800" b="0" dirty="0" err="1"/>
              <a:t>oshirishni</a:t>
            </a:r>
            <a:r>
              <a:rPr lang="en-US" sz="2800" b="0" dirty="0"/>
              <a:t> </a:t>
            </a:r>
            <a:r>
              <a:rPr lang="en-US" sz="2800" b="0" dirty="0" err="1"/>
              <a:t>boshlash</a:t>
            </a:r>
            <a:r>
              <a:rPr lang="en-US" sz="2800" b="0" dirty="0"/>
              <a:t> </a:t>
            </a:r>
            <a:r>
              <a:rPr lang="en-US" sz="2800" b="0" dirty="0" err="1"/>
              <a:t>bilan</a:t>
            </a:r>
            <a:r>
              <a:rPr lang="en-US" sz="2800" b="0" dirty="0"/>
              <a:t> </a:t>
            </a:r>
            <a:r>
              <a:rPr lang="en-US" sz="2800" b="0" dirty="0" err="1"/>
              <a:t>sog‘lom</a:t>
            </a:r>
            <a:r>
              <a:rPr lang="en-US" sz="2800" b="0" dirty="0"/>
              <a:t> </a:t>
            </a:r>
            <a:r>
              <a:rPr lang="en-US" sz="2800" b="0" dirty="0" err="1"/>
              <a:t>va</a:t>
            </a:r>
            <a:r>
              <a:rPr lang="en-US" sz="2800" b="0" dirty="0"/>
              <a:t> </a:t>
            </a:r>
            <a:r>
              <a:rPr lang="en-US" sz="2800" b="0" dirty="0" err="1"/>
              <a:t>baxtli</a:t>
            </a:r>
            <a:r>
              <a:rPr lang="en-US" sz="2800" b="0" dirty="0"/>
              <a:t> </a:t>
            </a:r>
            <a:r>
              <a:rPr lang="en-US" sz="2800" b="0" dirty="0" err="1"/>
              <a:t>hayot</a:t>
            </a:r>
            <a:r>
              <a:rPr lang="en-US" sz="2800" b="0" dirty="0"/>
              <a:t> sari ilk </a:t>
            </a:r>
            <a:r>
              <a:rPr lang="en-US" sz="2800" b="0" dirty="0" err="1"/>
              <a:t>qadamlarimizni</a:t>
            </a:r>
            <a:r>
              <a:rPr lang="en-US" sz="2800" b="0" dirty="0"/>
              <a:t> </a:t>
            </a:r>
            <a:r>
              <a:rPr lang="en-US" sz="2800" b="0" dirty="0" err="1"/>
              <a:t>tashlagan</a:t>
            </a:r>
            <a:r>
              <a:rPr lang="en-US" sz="2800" b="0" dirty="0"/>
              <a:t> </a:t>
            </a:r>
            <a:r>
              <a:rPr lang="en-US" sz="2800" b="0" dirty="0" err="1"/>
              <a:t>bo‘lamiz</a:t>
            </a:r>
            <a:r>
              <a:rPr lang="en-US" sz="2800" b="0" dirty="0"/>
              <a:t>.</a:t>
            </a:r>
          </a:p>
          <a:p>
            <a:endParaRPr lang="ru-RU" sz="2400" b="0" dirty="0"/>
          </a:p>
        </p:txBody>
      </p:sp>
    </p:spTree>
    <p:extLst>
      <p:ext uri="{BB962C8B-B14F-4D97-AF65-F5344CB8AC3E}">
        <p14:creationId xmlns:p14="http://schemas.microsoft.com/office/powerpoint/2010/main" val="3526727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  <p:sndAc>
          <p:stSnd>
            <p:snd r:embed="rId2" name="drumroll.wav"/>
          </p:stSnd>
        </p:sndAc>
      </p:transition>
    </mc:Choice>
    <mc:Fallback xmlns="">
      <p:transition spd="slow">
        <p:checker/>
        <p:sndAc>
          <p:stSnd>
            <p:snd r:embed="rId3" name="drumroll.wav"/>
          </p:stSnd>
        </p:sndAc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1340768"/>
            <a:ext cx="6480720" cy="2520280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E’tiboringiz</a:t>
            </a:r>
            <a:r>
              <a:rPr lang="en-US" sz="4000" dirty="0" smtClean="0"/>
              <a:t> </a:t>
            </a:r>
            <a:r>
              <a:rPr lang="en-US" sz="4000" dirty="0" err="1" smtClean="0"/>
              <a:t>uchun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        </a:t>
            </a:r>
            <a:r>
              <a:rPr lang="en-US" sz="4000" dirty="0" err="1" smtClean="0"/>
              <a:t>Rahamat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110046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  <p:sndAc>
          <p:stSnd>
            <p:snd r:embed="rId2" name="drumroll.wav"/>
          </p:stSnd>
        </p:sndAc>
      </p:transition>
    </mc:Choice>
    <mc:Fallback xmlns="">
      <p:transition spd="slow">
        <p:checker/>
        <p:sndAc>
          <p:stSnd>
            <p:snd r:embed="rId3" name="drumroll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162</TotalTime>
  <Words>379</Words>
  <Application>Microsoft Office PowerPoint</Application>
  <PresentationFormat>Экран (4:3)</PresentationFormat>
  <Paragraphs>31</Paragraphs>
  <Slides>9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Trebuchet MS</vt:lpstr>
      <vt:lpstr>Wingdings 3</vt:lpstr>
      <vt:lpstr>Аспект</vt:lpstr>
      <vt:lpstr>      Sog’lom hayot</vt:lpstr>
      <vt:lpstr>Reja:</vt:lpstr>
      <vt:lpstr>Sog’lom hayotda jt ning ahamiyati</vt:lpstr>
      <vt:lpstr>Презентация PowerPoint</vt:lpstr>
      <vt:lpstr>To’g’ri ovqatlanish va sog’lik</vt:lpstr>
      <vt:lpstr>Презентация PowerPoint</vt:lpstr>
      <vt:lpstr>Shaxsiy gigiyena</vt:lpstr>
      <vt:lpstr>Презентация PowerPoint</vt:lpstr>
      <vt:lpstr>E’tiboringiz uchun         Rahamat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Xodimlarni boshqarish</dc:title>
  <dc:creator>жвс</dc:creator>
  <cp:lastModifiedBy>Шахноза Хамрокулова</cp:lastModifiedBy>
  <cp:revision>19</cp:revision>
  <dcterms:created xsi:type="dcterms:W3CDTF">2022-01-21T04:42:59Z</dcterms:created>
  <dcterms:modified xsi:type="dcterms:W3CDTF">2022-12-06T04:33:35Z</dcterms:modified>
</cp:coreProperties>
</file>