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Lst>
  <p:sldSz cx="9144000" cy="5143500" type="screen16x9"/>
  <p:notesSz cx="6858000" cy="9144000"/>
  <p:embeddedFontLst>
    <p:embeddedFont>
      <p:font typeface="Caveat Medium" panose="020B0604020202020204" charset="0"/>
      <p:regular r:id="rId3"/>
      <p:bold r:id="rId4"/>
    </p:embeddedFont>
    <p:embeddedFont>
      <p:font typeface="Exo 2 Light" panose="020B0604020202020204" charset="-52"/>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 Type="http://schemas.openxmlformats.org/officeDocument/2006/relationships/notesMaster" Target="notesMasters/notesMaster1.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3" Type="http://schemas.openxmlformats.org/officeDocument/2006/relationships/font" Target="fonts/font1.fntdata"/><Relationship Id="rId4" Type="http://schemas.openxmlformats.org/officeDocument/2006/relationships/font" Target="fonts/font2.fntdata"/><Relationship Id="rId5" Type="http://schemas.openxmlformats.org/officeDocument/2006/relationships/font" Target="fonts/font3.fntdata"/><Relationship Id="rId6" Type="http://schemas.openxmlformats.org/officeDocument/2006/relationships/font" Target="fonts/font4.fntdata"/><Relationship Id="rId7" Type="http://schemas.openxmlformats.org/officeDocument/2006/relationships/font" Target="fonts/font5.fntdata"/><Relationship Id="rId8" Type="http://schemas.openxmlformats.org/officeDocument/2006/relationships/font" Target="fonts/font6.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9"/>
        <p:cNvGrpSpPr/>
        <p:nvPr/>
      </p:nvGrpSpPr>
      <p:grpSpPr>
        <a:xfrm>
          <a:off x="0" y="0"/>
          <a:ext cx="0" cy="0"/>
          <a:chOff x="0" y="0"/>
          <a:chExt cx="0" cy="0"/>
        </a:xfrm>
      </p:grpSpPr>
      <p:sp>
        <p:nvSpPr>
          <p:cNvPr id="2" name="Google Shape;86;p11">
            <a:extLst>
              <a:ext uri="{FF2B5EF4-FFF2-40B4-BE49-F238E27FC236}">
                <a16:creationId xmlns:a16="http://schemas.microsoft.com/office/drawing/2014/main" id="{B324B8D6-B286-6783-E013-9041DBDA85BC}"/>
              </a:ext>
            </a:extLst>
          </p:cNvPr>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5" b="-38883"/>
            </a:stretch>
          </a:blipFill>
          <a:ln>
            <a:noFill/>
          </a:ln>
        </p:spPr>
        <p:txBody>
          <a:bodyPr/>
          <a:lstStyle/>
          <a:p>
            <a:endParaRPr lang="en-US"/>
          </a:p>
        </p:txBody>
      </p:sp>
      <p:grpSp>
        <p:nvGrpSpPr>
          <p:cNvPr id="3" name="Google Shape;87;p11">
            <a:extLst>
              <a:ext uri="{FF2B5EF4-FFF2-40B4-BE49-F238E27FC236}">
                <a16:creationId xmlns:a16="http://schemas.microsoft.com/office/drawing/2014/main" id="{AF6792FB-AD3C-E9E5-8C06-DFC3771E05CF}"/>
              </a:ext>
            </a:extLst>
          </p:cNvPr>
          <p:cNvGrpSpPr/>
          <p:nvPr userDrawn="1"/>
        </p:nvGrpSpPr>
        <p:grpSpPr>
          <a:xfrm>
            <a:off x="565236" y="129094"/>
            <a:ext cx="7965902" cy="4686404"/>
            <a:chOff x="0" y="-104775"/>
            <a:chExt cx="4196031" cy="2468558"/>
          </a:xfrm>
        </p:grpSpPr>
        <p:sp>
          <p:nvSpPr>
            <p:cNvPr id="4" name="Google Shape;88;p11">
              <a:extLst>
                <a:ext uri="{FF2B5EF4-FFF2-40B4-BE49-F238E27FC236}">
                  <a16:creationId xmlns:a16="http://schemas.microsoft.com/office/drawing/2014/main" id="{5E5E8BCD-8B5A-B8F4-B234-DABDE2D3A3D0}"/>
                </a:ext>
              </a:extLst>
            </p:cNvPr>
            <p:cNvSpPr/>
            <p:nvPr/>
          </p:nvSpPr>
          <p:spPr>
            <a:xfrm>
              <a:off x="0" y="0"/>
              <a:ext cx="4196031" cy="2363783"/>
            </a:xfrm>
            <a:custGeom>
              <a:avLst/>
              <a:gdLst/>
              <a:ahLst/>
              <a:cxnLst/>
              <a:rect l="l" t="t" r="r" b="b"/>
              <a:pathLst>
                <a:path w="4196031" h="2363783" extrusionOk="0">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 name="Google Shape;89;p11">
              <a:extLst>
                <a:ext uri="{FF2B5EF4-FFF2-40B4-BE49-F238E27FC236}">
                  <a16:creationId xmlns:a16="http://schemas.microsoft.com/office/drawing/2014/main" id="{9B309D5D-ABB1-9091-98D0-B5CE78563F08}"/>
                </a:ext>
              </a:extLst>
            </p:cNvPr>
            <p:cNvSpPr txBox="1"/>
            <p:nvPr/>
          </p:nvSpPr>
          <p:spPr>
            <a:xfrm>
              <a:off x="0" y="-104775"/>
              <a:ext cx="4196031" cy="2468558"/>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 name="Google Shape;90;p11">
            <a:extLst>
              <a:ext uri="{FF2B5EF4-FFF2-40B4-BE49-F238E27FC236}">
                <a16:creationId xmlns:a16="http://schemas.microsoft.com/office/drawing/2014/main" id="{77865291-17AE-12D5-2188-333C0828235C}"/>
              </a:ext>
            </a:extLst>
          </p:cNvPr>
          <p:cNvSpPr/>
          <p:nvPr userDrawn="1"/>
        </p:nvSpPr>
        <p:spPr>
          <a:xfrm>
            <a:off x="4621748" y="869568"/>
            <a:ext cx="3140184" cy="3404363"/>
          </a:xfrm>
          <a:custGeom>
            <a:avLst/>
            <a:gdLst/>
            <a:ahLst/>
            <a:cxnLst/>
            <a:rect l="l" t="t" r="r" b="b"/>
            <a:pathLst>
              <a:path w="5857240" h="6350000" extrusionOk="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rotWithShape="1">
            <a:blip r:embed="rId3">
              <a:alphaModFix/>
            </a:blip>
            <a:stretch>
              <a:fillRect l="-10106" t="-3173" r="-12565" b="-9980"/>
            </a:stretch>
          </a:bli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 name="Google Shape;91;p11">
            <a:extLst>
              <a:ext uri="{FF2B5EF4-FFF2-40B4-BE49-F238E27FC236}">
                <a16:creationId xmlns:a16="http://schemas.microsoft.com/office/drawing/2014/main" id="{0D98C455-CCBA-1804-851D-2B2734DB2432}"/>
              </a:ext>
            </a:extLst>
          </p:cNvPr>
          <p:cNvSpPr/>
          <p:nvPr userDrawn="1"/>
        </p:nvSpPr>
        <p:spPr>
          <a:xfrm>
            <a:off x="4230848" y="-3052415"/>
            <a:ext cx="3921984" cy="3921984"/>
          </a:xfrm>
          <a:custGeom>
            <a:avLst/>
            <a:gdLst/>
            <a:ahLst/>
            <a:cxnLst/>
            <a:rect l="l" t="t" r="r" b="b"/>
            <a:pathLst>
              <a:path w="7843968" h="7843968" extrusionOk="0">
                <a:moveTo>
                  <a:pt x="0" y="0"/>
                </a:moveTo>
                <a:lnTo>
                  <a:pt x="7843968" y="0"/>
                </a:lnTo>
                <a:lnTo>
                  <a:pt x="7843968" y="7843968"/>
                </a:lnTo>
                <a:lnTo>
                  <a:pt x="0" y="7843968"/>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92;p11">
            <a:extLst>
              <a:ext uri="{FF2B5EF4-FFF2-40B4-BE49-F238E27FC236}">
                <a16:creationId xmlns:a16="http://schemas.microsoft.com/office/drawing/2014/main" id="{F54A2CEF-D8B4-EE93-3CDB-E432CA27DB4F}"/>
              </a:ext>
            </a:extLst>
          </p:cNvPr>
          <p:cNvSpPr/>
          <p:nvPr userDrawn="1"/>
        </p:nvSpPr>
        <p:spPr>
          <a:xfrm>
            <a:off x="4230848" y="4273932"/>
            <a:ext cx="3921984" cy="3921984"/>
          </a:xfrm>
          <a:custGeom>
            <a:avLst/>
            <a:gdLst/>
            <a:ahLst/>
            <a:cxnLst/>
            <a:rect l="l" t="t" r="r" b="b"/>
            <a:pathLst>
              <a:path w="7843968" h="7843968" extrusionOk="0">
                <a:moveTo>
                  <a:pt x="0" y="0"/>
                </a:moveTo>
                <a:lnTo>
                  <a:pt x="7843968" y="0"/>
                </a:lnTo>
                <a:lnTo>
                  <a:pt x="7843968" y="7843968"/>
                </a:lnTo>
                <a:lnTo>
                  <a:pt x="0" y="7843968"/>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93;p11">
            <a:extLst>
              <a:ext uri="{FF2B5EF4-FFF2-40B4-BE49-F238E27FC236}">
                <a16:creationId xmlns:a16="http://schemas.microsoft.com/office/drawing/2014/main" id="{1B3208A7-0E88-5111-CDBD-DE3CA0E5D1C3}"/>
              </a:ext>
            </a:extLst>
          </p:cNvPr>
          <p:cNvSpPr/>
          <p:nvPr userDrawn="1"/>
        </p:nvSpPr>
        <p:spPr>
          <a:xfrm>
            <a:off x="1253069" y="-305026"/>
            <a:ext cx="1008233" cy="1075449"/>
          </a:xfrm>
          <a:custGeom>
            <a:avLst/>
            <a:gdLst/>
            <a:ahLst/>
            <a:cxnLst/>
            <a:rect l="l" t="t" r="r" b="b"/>
            <a:pathLst>
              <a:path w="2016467" h="2150898" extrusionOk="0">
                <a:moveTo>
                  <a:pt x="0" y="0"/>
                </a:moveTo>
                <a:lnTo>
                  <a:pt x="2016466" y="0"/>
                </a:lnTo>
                <a:lnTo>
                  <a:pt x="2016466" y="2150898"/>
                </a:lnTo>
                <a:lnTo>
                  <a:pt x="0" y="2150898"/>
                </a:lnTo>
                <a:lnTo>
                  <a:pt x="0" y="0"/>
                </a:lnTo>
                <a:close/>
              </a:path>
            </a:pathLst>
          </a:custGeom>
          <a:blipFill rotWithShape="1">
            <a:blip r:embed="rId5">
              <a:alphaModFix/>
            </a:blip>
            <a:stretch>
              <a:fillRect/>
            </a:stretch>
          </a:blipFill>
          <a:ln>
            <a:noFill/>
          </a:ln>
        </p:spPr>
        <p:txBody>
          <a:bodyPr/>
          <a:lstStyle/>
          <a:p>
            <a:endParaRPr lang="en-US"/>
          </a:p>
        </p:txBody>
      </p:sp>
      <p:sp>
        <p:nvSpPr>
          <p:cNvPr id="14" name="Google Shape;14;p2"/>
          <p:cNvSpPr txBox="1">
            <a:spLocks noGrp="1"/>
          </p:cNvSpPr>
          <p:nvPr>
            <p:ph type="ctrTitle" hasCustomPrompt="1"/>
          </p:nvPr>
        </p:nvSpPr>
        <p:spPr>
          <a:xfrm>
            <a:off x="759624" y="1042518"/>
            <a:ext cx="3659976" cy="2589681"/>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Topic, 150, str</a:t>
            </a:r>
            <a:endParaRPr dirty="0"/>
          </a:p>
        </p:txBody>
      </p:sp>
      <p:sp>
        <p:nvSpPr>
          <p:cNvPr id="15" name="Google Shape;15;p2"/>
          <p:cNvSpPr txBox="1">
            <a:spLocks noGrp="1"/>
          </p:cNvSpPr>
          <p:nvPr>
            <p:ph type="subTitle" idx="1" hasCustomPrompt="1"/>
          </p:nvPr>
        </p:nvSpPr>
        <p:spPr>
          <a:xfrm>
            <a:off x="759624" y="3778486"/>
            <a:ext cx="3659976" cy="792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Author, 150, str</a:t>
            </a:r>
            <a:endParaRPr dirty="0"/>
          </a:p>
        </p:txBody>
      </p:sp>
    </p:spTree>
    <p:extLst>
      <p:ext uri="{BB962C8B-B14F-4D97-AF65-F5344CB8AC3E}">
        <p14:creationId xmlns:p14="http://schemas.microsoft.com/office/powerpoint/2010/main" val="8686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55"/>
        <p:cNvGrpSpPr/>
        <p:nvPr/>
      </p:nvGrpSpPr>
      <p:grpSpPr>
        <a:xfrm>
          <a:off x="0" y="0"/>
          <a:ext cx="0" cy="0"/>
          <a:chOff x="0" y="0"/>
          <a:chExt cx="0" cy="0"/>
        </a:xfrm>
      </p:grpSpPr>
      <p:sp>
        <p:nvSpPr>
          <p:cNvPr id="2" name="Google Shape;185;p17">
            <a:extLst>
              <a:ext uri="{FF2B5EF4-FFF2-40B4-BE49-F238E27FC236}">
                <a16:creationId xmlns:a16="http://schemas.microsoft.com/office/drawing/2014/main" id="{1E0B1C2E-27DA-539F-A9EB-F39748B8C27B}"/>
              </a:ext>
            </a:extLst>
          </p:cNvPr>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5" b="-38883"/>
            </a:stretch>
          </a:blipFill>
          <a:ln>
            <a:noFill/>
          </a:ln>
        </p:spPr>
        <p:txBody>
          <a:bodyPr/>
          <a:lstStyle/>
          <a:p>
            <a:endParaRPr lang="en-US"/>
          </a:p>
        </p:txBody>
      </p:sp>
      <p:grpSp>
        <p:nvGrpSpPr>
          <p:cNvPr id="6" name="Google Shape;365;p27">
            <a:extLst>
              <a:ext uri="{FF2B5EF4-FFF2-40B4-BE49-F238E27FC236}">
                <a16:creationId xmlns:a16="http://schemas.microsoft.com/office/drawing/2014/main" id="{FF577B78-EE0E-E281-1662-1FA1C4F521AA}"/>
              </a:ext>
            </a:extLst>
          </p:cNvPr>
          <p:cNvGrpSpPr/>
          <p:nvPr userDrawn="1"/>
        </p:nvGrpSpPr>
        <p:grpSpPr>
          <a:xfrm>
            <a:off x="2592430" y="129094"/>
            <a:ext cx="3959139" cy="4686404"/>
            <a:chOff x="0" y="-104775"/>
            <a:chExt cx="2085472" cy="2468558"/>
          </a:xfrm>
        </p:grpSpPr>
        <p:sp>
          <p:nvSpPr>
            <p:cNvPr id="7" name="Google Shape;366;p27">
              <a:extLst>
                <a:ext uri="{FF2B5EF4-FFF2-40B4-BE49-F238E27FC236}">
                  <a16:creationId xmlns:a16="http://schemas.microsoft.com/office/drawing/2014/main" id="{BDB9747E-B20F-E1A8-7186-B83DD0F45F1B}"/>
                </a:ext>
              </a:extLst>
            </p:cNvPr>
            <p:cNvSpPr/>
            <p:nvPr/>
          </p:nvSpPr>
          <p:spPr>
            <a:xfrm>
              <a:off x="0" y="0"/>
              <a:ext cx="2085472" cy="2363783"/>
            </a:xfrm>
            <a:custGeom>
              <a:avLst/>
              <a:gdLst/>
              <a:ahLst/>
              <a:cxnLst/>
              <a:rect l="l" t="t" r="r" b="b"/>
              <a:pathLst>
                <a:path w="2085472" h="2363783" extrusionOk="0">
                  <a:moveTo>
                    <a:pt x="49864" y="0"/>
                  </a:moveTo>
                  <a:lnTo>
                    <a:pt x="2035608" y="0"/>
                  </a:lnTo>
                  <a:cubicBezTo>
                    <a:pt x="2063147" y="0"/>
                    <a:pt x="2085472" y="22325"/>
                    <a:pt x="2085472" y="49864"/>
                  </a:cubicBezTo>
                  <a:lnTo>
                    <a:pt x="2085472" y="2313919"/>
                  </a:lnTo>
                  <a:cubicBezTo>
                    <a:pt x="2085472" y="2327144"/>
                    <a:pt x="2080219" y="2339827"/>
                    <a:pt x="2070867" y="2349179"/>
                  </a:cubicBezTo>
                  <a:cubicBezTo>
                    <a:pt x="2061516" y="2358530"/>
                    <a:pt x="2048833" y="2363783"/>
                    <a:pt x="2035608" y="2363783"/>
                  </a:cubicBezTo>
                  <a:lnTo>
                    <a:pt x="49864" y="2363783"/>
                  </a:lnTo>
                  <a:cubicBezTo>
                    <a:pt x="22325" y="2363783"/>
                    <a:pt x="0" y="2341458"/>
                    <a:pt x="0" y="2313919"/>
                  </a:cubicBezTo>
                  <a:lnTo>
                    <a:pt x="0" y="49864"/>
                  </a:lnTo>
                  <a:cubicBezTo>
                    <a:pt x="0" y="36639"/>
                    <a:pt x="5254" y="23956"/>
                    <a:pt x="14605" y="14605"/>
                  </a:cubicBezTo>
                  <a:cubicBezTo>
                    <a:pt x="23956" y="5254"/>
                    <a:pt x="36639" y="0"/>
                    <a:pt x="49864"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 name="Google Shape;367;p27">
              <a:extLst>
                <a:ext uri="{FF2B5EF4-FFF2-40B4-BE49-F238E27FC236}">
                  <a16:creationId xmlns:a16="http://schemas.microsoft.com/office/drawing/2014/main" id="{77A9782B-D829-CDE1-C680-B5F8E97C1F07}"/>
                </a:ext>
              </a:extLst>
            </p:cNvPr>
            <p:cNvSpPr txBox="1"/>
            <p:nvPr/>
          </p:nvSpPr>
          <p:spPr>
            <a:xfrm>
              <a:off x="0" y="-104775"/>
              <a:ext cx="2085472" cy="2468558"/>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5" name="Google Shape;368;p27">
            <a:extLst>
              <a:ext uri="{FF2B5EF4-FFF2-40B4-BE49-F238E27FC236}">
                <a16:creationId xmlns:a16="http://schemas.microsoft.com/office/drawing/2014/main" id="{38B41D6D-7333-E82D-05E9-5B0C43140A9B}"/>
              </a:ext>
            </a:extLst>
          </p:cNvPr>
          <p:cNvSpPr/>
          <p:nvPr userDrawn="1"/>
        </p:nvSpPr>
        <p:spPr>
          <a:xfrm rot="20987155">
            <a:off x="4024646" y="-281969"/>
            <a:ext cx="723233" cy="906875"/>
          </a:xfrm>
          <a:custGeom>
            <a:avLst/>
            <a:gdLst/>
            <a:ahLst/>
            <a:cxnLst/>
            <a:rect l="l" t="t" r="r" b="b"/>
            <a:pathLst>
              <a:path w="1446466" h="1813751" extrusionOk="0">
                <a:moveTo>
                  <a:pt x="0" y="0"/>
                </a:moveTo>
                <a:lnTo>
                  <a:pt x="1446466" y="0"/>
                </a:lnTo>
                <a:lnTo>
                  <a:pt x="1446466" y="1813750"/>
                </a:lnTo>
                <a:lnTo>
                  <a:pt x="0" y="1813750"/>
                </a:lnTo>
                <a:lnTo>
                  <a:pt x="0" y="0"/>
                </a:lnTo>
                <a:close/>
              </a:path>
            </a:pathLst>
          </a:custGeom>
          <a:blipFill rotWithShape="1">
            <a:blip r:embed="rId3">
              <a:alphaModFix/>
            </a:blip>
            <a:stretch>
              <a:fillRect/>
            </a:stretch>
          </a:blipFill>
          <a:ln>
            <a:noFill/>
          </a:ln>
        </p:spPr>
        <p:txBody>
          <a:bodyPr/>
          <a:lstStyle/>
          <a:p>
            <a:endParaRPr lang="en-US"/>
          </a:p>
        </p:txBody>
      </p:sp>
      <p:sp>
        <p:nvSpPr>
          <p:cNvPr id="16" name="Google Shape;69;p8">
            <a:extLst>
              <a:ext uri="{FF2B5EF4-FFF2-40B4-BE49-F238E27FC236}">
                <a16:creationId xmlns:a16="http://schemas.microsoft.com/office/drawing/2014/main" id="{B9E3EFA0-A67D-0EF0-C635-FCD011F4AB7F}"/>
              </a:ext>
            </a:extLst>
          </p:cNvPr>
          <p:cNvSpPr txBox="1">
            <a:spLocks noGrp="1"/>
          </p:cNvSpPr>
          <p:nvPr>
            <p:ph type="title" hasCustomPrompt="1"/>
          </p:nvPr>
        </p:nvSpPr>
        <p:spPr>
          <a:xfrm>
            <a:off x="2714024" y="681844"/>
            <a:ext cx="3715950" cy="3985405"/>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dirty="0"/>
              <a:t>outro, 120, str</a:t>
            </a:r>
            <a:endParaRPr dirty="0"/>
          </a:p>
        </p:txBody>
      </p:sp>
      <p:pic>
        <p:nvPicPr>
          <p:cNvPr id="4" name="Picture 3">
            <a:extLst>
              <a:ext uri="{FF2B5EF4-FFF2-40B4-BE49-F238E27FC236}">
                <a16:creationId xmlns:a16="http://schemas.microsoft.com/office/drawing/2014/main" id="{58DE49D1-5CE5-88E0-7D01-FA7BF76D4D95}"/>
              </a:ext>
            </a:extLst>
          </p:cNvPr>
          <p:cNvPicPr>
            <a:picLocks noChangeAspect="1"/>
          </p:cNvPicPr>
          <p:nvPr userDrawn="1"/>
        </p:nvPicPr>
        <p:blipFill>
          <a:blip r:embed="rId4"/>
          <a:stretch>
            <a:fillRect/>
          </a:stretch>
        </p:blipFill>
        <p:spPr>
          <a:xfrm>
            <a:off x="8225040" y="4815498"/>
            <a:ext cx="776287" cy="223837"/>
          </a:xfrm>
          <a:prstGeom prst="rect">
            <a:avLst/>
          </a:prstGeom>
        </p:spPr>
      </p:pic>
    </p:spTree>
    <p:extLst>
      <p:ext uri="{BB962C8B-B14F-4D97-AF65-F5344CB8AC3E}">
        <p14:creationId xmlns:p14="http://schemas.microsoft.com/office/powerpoint/2010/main" val="421175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55"/>
        <p:cNvGrpSpPr/>
        <p:nvPr/>
      </p:nvGrpSpPr>
      <p:grpSpPr>
        <a:xfrm>
          <a:off x="0" y="0"/>
          <a:ext cx="0" cy="0"/>
          <a:chOff x="0" y="0"/>
          <a:chExt cx="0" cy="0"/>
        </a:xfrm>
      </p:grpSpPr>
      <p:sp>
        <p:nvSpPr>
          <p:cNvPr id="2" name="Google Shape;185;p17">
            <a:extLst>
              <a:ext uri="{FF2B5EF4-FFF2-40B4-BE49-F238E27FC236}">
                <a16:creationId xmlns:a16="http://schemas.microsoft.com/office/drawing/2014/main" id="{1E0B1C2E-27DA-539F-A9EB-F39748B8C27B}"/>
              </a:ext>
            </a:extLst>
          </p:cNvPr>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5" b="-38883"/>
            </a:stretch>
          </a:blipFill>
          <a:ln>
            <a:noFill/>
          </a:ln>
        </p:spPr>
        <p:txBody>
          <a:bodyPr/>
          <a:lstStyle/>
          <a:p>
            <a:endParaRPr lang="en-US"/>
          </a:p>
        </p:txBody>
      </p:sp>
      <p:grpSp>
        <p:nvGrpSpPr>
          <p:cNvPr id="3" name="Google Shape;186;p17">
            <a:extLst>
              <a:ext uri="{FF2B5EF4-FFF2-40B4-BE49-F238E27FC236}">
                <a16:creationId xmlns:a16="http://schemas.microsoft.com/office/drawing/2014/main" id="{C8CF6054-9583-D27D-A36C-AEAD29214153}"/>
              </a:ext>
            </a:extLst>
          </p:cNvPr>
          <p:cNvGrpSpPr/>
          <p:nvPr userDrawn="1"/>
        </p:nvGrpSpPr>
        <p:grpSpPr>
          <a:xfrm>
            <a:off x="392274" y="129094"/>
            <a:ext cx="8138866" cy="4686404"/>
            <a:chOff x="0" y="-104775"/>
            <a:chExt cx="2085472" cy="2468558"/>
          </a:xfrm>
        </p:grpSpPr>
        <p:sp>
          <p:nvSpPr>
            <p:cNvPr id="4" name="Google Shape;187;p17">
              <a:extLst>
                <a:ext uri="{FF2B5EF4-FFF2-40B4-BE49-F238E27FC236}">
                  <a16:creationId xmlns:a16="http://schemas.microsoft.com/office/drawing/2014/main" id="{97D2558E-357E-6025-AD14-D4527EE45273}"/>
                </a:ext>
              </a:extLst>
            </p:cNvPr>
            <p:cNvSpPr/>
            <p:nvPr/>
          </p:nvSpPr>
          <p:spPr>
            <a:xfrm>
              <a:off x="0" y="0"/>
              <a:ext cx="2085472" cy="2363783"/>
            </a:xfrm>
            <a:custGeom>
              <a:avLst/>
              <a:gdLst/>
              <a:ahLst/>
              <a:cxnLst/>
              <a:rect l="l" t="t" r="r" b="b"/>
              <a:pathLst>
                <a:path w="2085472" h="2363783" extrusionOk="0">
                  <a:moveTo>
                    <a:pt x="49864" y="0"/>
                  </a:moveTo>
                  <a:lnTo>
                    <a:pt x="2035608" y="0"/>
                  </a:lnTo>
                  <a:cubicBezTo>
                    <a:pt x="2063147" y="0"/>
                    <a:pt x="2085472" y="22325"/>
                    <a:pt x="2085472" y="49864"/>
                  </a:cubicBezTo>
                  <a:lnTo>
                    <a:pt x="2085472" y="2313919"/>
                  </a:lnTo>
                  <a:cubicBezTo>
                    <a:pt x="2085472" y="2327144"/>
                    <a:pt x="2080219" y="2339827"/>
                    <a:pt x="2070867" y="2349179"/>
                  </a:cubicBezTo>
                  <a:cubicBezTo>
                    <a:pt x="2061516" y="2358530"/>
                    <a:pt x="2048833" y="2363783"/>
                    <a:pt x="2035608" y="2363783"/>
                  </a:cubicBezTo>
                  <a:lnTo>
                    <a:pt x="49864" y="2363783"/>
                  </a:lnTo>
                  <a:cubicBezTo>
                    <a:pt x="22325" y="2363783"/>
                    <a:pt x="0" y="2341458"/>
                    <a:pt x="0" y="2313919"/>
                  </a:cubicBezTo>
                  <a:lnTo>
                    <a:pt x="0" y="49864"/>
                  </a:lnTo>
                  <a:cubicBezTo>
                    <a:pt x="0" y="36639"/>
                    <a:pt x="5254" y="23956"/>
                    <a:pt x="14605" y="14605"/>
                  </a:cubicBezTo>
                  <a:cubicBezTo>
                    <a:pt x="23956" y="5254"/>
                    <a:pt x="36639" y="0"/>
                    <a:pt x="49864"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 name="Google Shape;188;p17">
              <a:extLst>
                <a:ext uri="{FF2B5EF4-FFF2-40B4-BE49-F238E27FC236}">
                  <a16:creationId xmlns:a16="http://schemas.microsoft.com/office/drawing/2014/main" id="{42BBCD31-9288-E6BA-034D-6C3C25006DB0}"/>
                </a:ext>
              </a:extLst>
            </p:cNvPr>
            <p:cNvSpPr txBox="1"/>
            <p:nvPr/>
          </p:nvSpPr>
          <p:spPr>
            <a:xfrm>
              <a:off x="0" y="-104775"/>
              <a:ext cx="2085472" cy="2468558"/>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dirty="0">
                <a:solidFill>
                  <a:schemeClr val="dk1"/>
                </a:solidFill>
                <a:latin typeface="Calibri"/>
                <a:ea typeface="Calibri"/>
                <a:cs typeface="Calibri"/>
                <a:sym typeface="Calibri"/>
              </a:endParaRPr>
            </a:p>
          </p:txBody>
        </p:sp>
      </p:grpSp>
      <p:sp>
        <p:nvSpPr>
          <p:cNvPr id="9" name="Google Shape;192;p17">
            <a:extLst>
              <a:ext uri="{FF2B5EF4-FFF2-40B4-BE49-F238E27FC236}">
                <a16:creationId xmlns:a16="http://schemas.microsoft.com/office/drawing/2014/main" id="{145BEAD3-3720-96F2-8739-F900A34429E4}"/>
              </a:ext>
            </a:extLst>
          </p:cNvPr>
          <p:cNvSpPr/>
          <p:nvPr userDrawn="1"/>
        </p:nvSpPr>
        <p:spPr>
          <a:xfrm>
            <a:off x="392273" y="4273932"/>
            <a:ext cx="3921984" cy="3921984"/>
          </a:xfrm>
          <a:custGeom>
            <a:avLst/>
            <a:gdLst/>
            <a:ahLst/>
            <a:cxnLst/>
            <a:rect l="l" t="t" r="r" b="b"/>
            <a:pathLst>
              <a:path w="7843968" h="7843968" extrusionOk="0">
                <a:moveTo>
                  <a:pt x="0" y="0"/>
                </a:moveTo>
                <a:lnTo>
                  <a:pt x="7843968" y="0"/>
                </a:lnTo>
                <a:lnTo>
                  <a:pt x="7843968" y="7843968"/>
                </a:lnTo>
                <a:lnTo>
                  <a:pt x="0" y="7843968"/>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93;p17">
            <a:extLst>
              <a:ext uri="{FF2B5EF4-FFF2-40B4-BE49-F238E27FC236}">
                <a16:creationId xmlns:a16="http://schemas.microsoft.com/office/drawing/2014/main" id="{B58C970C-4DC8-082D-2F3E-F956AD8E89C9}"/>
              </a:ext>
            </a:extLst>
          </p:cNvPr>
          <p:cNvSpPr/>
          <p:nvPr userDrawn="1"/>
        </p:nvSpPr>
        <p:spPr>
          <a:xfrm>
            <a:off x="262333" y="-3407634"/>
            <a:ext cx="3921984" cy="3921984"/>
          </a:xfrm>
          <a:custGeom>
            <a:avLst/>
            <a:gdLst/>
            <a:ahLst/>
            <a:cxnLst/>
            <a:rect l="l" t="t" r="r" b="b"/>
            <a:pathLst>
              <a:path w="7843968" h="7843968" extrusionOk="0">
                <a:moveTo>
                  <a:pt x="0" y="0"/>
                </a:moveTo>
                <a:lnTo>
                  <a:pt x="7843968" y="0"/>
                </a:lnTo>
                <a:lnTo>
                  <a:pt x="7843968" y="7843968"/>
                </a:lnTo>
                <a:lnTo>
                  <a:pt x="0" y="7843968"/>
                </a:lnTo>
                <a:lnTo>
                  <a:pt x="0" y="0"/>
                </a:lnTo>
                <a:close/>
              </a:path>
            </a:pathLst>
          </a:custGeom>
          <a:blipFill rotWithShape="1">
            <a:blip r:embed="rId3">
              <a:alphaModFix/>
            </a:blip>
            <a:stretch>
              <a:fillRect/>
            </a:stretch>
          </a:blipFill>
          <a:ln>
            <a:noFill/>
          </a:ln>
        </p:spPr>
        <p:txBody>
          <a:bodyPr/>
          <a:lstStyle/>
          <a:p>
            <a:endParaRPr lang="en-US"/>
          </a:p>
        </p:txBody>
      </p:sp>
      <p:sp>
        <p:nvSpPr>
          <p:cNvPr id="11" name="Google Shape;194;p17">
            <a:extLst>
              <a:ext uri="{FF2B5EF4-FFF2-40B4-BE49-F238E27FC236}">
                <a16:creationId xmlns:a16="http://schemas.microsoft.com/office/drawing/2014/main" id="{AE51BBBC-6B43-0019-F138-214135B5D4E2}"/>
              </a:ext>
            </a:extLst>
          </p:cNvPr>
          <p:cNvSpPr/>
          <p:nvPr userDrawn="1"/>
        </p:nvSpPr>
        <p:spPr>
          <a:xfrm rot="20987155">
            <a:off x="1910096" y="228407"/>
            <a:ext cx="723233" cy="906875"/>
          </a:xfrm>
          <a:custGeom>
            <a:avLst/>
            <a:gdLst/>
            <a:ahLst/>
            <a:cxnLst/>
            <a:rect l="l" t="t" r="r" b="b"/>
            <a:pathLst>
              <a:path w="1446466" h="1813751" extrusionOk="0">
                <a:moveTo>
                  <a:pt x="0" y="0"/>
                </a:moveTo>
                <a:lnTo>
                  <a:pt x="1446466" y="0"/>
                </a:lnTo>
                <a:lnTo>
                  <a:pt x="1446466" y="1813751"/>
                </a:lnTo>
                <a:lnTo>
                  <a:pt x="0" y="1813751"/>
                </a:lnTo>
                <a:lnTo>
                  <a:pt x="0" y="0"/>
                </a:lnTo>
                <a:close/>
              </a:path>
            </a:pathLst>
          </a:custGeom>
          <a:blipFill rotWithShape="1">
            <a:blip r:embed="rId4">
              <a:alphaModFix/>
            </a:blip>
            <a:stretch>
              <a:fillRect/>
            </a:stretch>
          </a:blipFill>
          <a:ln>
            <a:noFill/>
          </a:ln>
        </p:spPr>
        <p:txBody>
          <a:bodyPr/>
          <a:lstStyle/>
          <a:p>
            <a:endParaRPr lang="en-US"/>
          </a:p>
        </p:txBody>
      </p:sp>
      <p:sp>
        <p:nvSpPr>
          <p:cNvPr id="12" name="Google Shape;69;p8">
            <a:extLst>
              <a:ext uri="{FF2B5EF4-FFF2-40B4-BE49-F238E27FC236}">
                <a16:creationId xmlns:a16="http://schemas.microsoft.com/office/drawing/2014/main" id="{9A7BC873-8F2C-33D9-AF13-0E8AF14B255B}"/>
              </a:ext>
            </a:extLst>
          </p:cNvPr>
          <p:cNvSpPr txBox="1">
            <a:spLocks noGrp="1"/>
          </p:cNvSpPr>
          <p:nvPr>
            <p:ph type="title" hasCustomPrompt="1"/>
          </p:nvPr>
        </p:nvSpPr>
        <p:spPr>
          <a:xfrm>
            <a:off x="518809" y="542054"/>
            <a:ext cx="7939392" cy="692541"/>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dirty="0"/>
              <a:t>Title, 120, str</a:t>
            </a:r>
            <a:endParaRPr dirty="0"/>
          </a:p>
        </p:txBody>
      </p:sp>
      <p:sp>
        <p:nvSpPr>
          <p:cNvPr id="13" name="Text Placeholder 13">
            <a:extLst>
              <a:ext uri="{FF2B5EF4-FFF2-40B4-BE49-F238E27FC236}">
                <a16:creationId xmlns:a16="http://schemas.microsoft.com/office/drawing/2014/main" id="{B92EE7CF-4B98-BABD-2376-2A5CCBAC2FFC}"/>
              </a:ext>
            </a:extLst>
          </p:cNvPr>
          <p:cNvSpPr>
            <a:spLocks noGrp="1"/>
          </p:cNvSpPr>
          <p:nvPr>
            <p:ph type="body" sz="quarter" idx="10" hasCustomPrompt="1"/>
          </p:nvPr>
        </p:nvSpPr>
        <p:spPr>
          <a:xfrm>
            <a:off x="518809" y="1448646"/>
            <a:ext cx="7939392" cy="3153517"/>
          </a:xfrm>
        </p:spPr>
        <p:txBody>
          <a:bodyPr>
            <a:normAutofit/>
          </a:bodyPr>
          <a:lstStyle>
            <a:lvl1pPr marL="114300" indent="0">
              <a:buNone/>
              <a:defRPr lang="en-US" sz="1400" b="0" i="0" u="none" strike="noStrike" cap="none" dirty="0">
                <a:solidFill>
                  <a:srgbClr val="402206"/>
                </a:solidFill>
                <a:latin typeface="Exo 2 Light"/>
                <a:ea typeface="Exo 2 Light"/>
                <a:cs typeface="Exo 2 Light"/>
                <a:sym typeface="Arial"/>
              </a:defRPr>
            </a:lvl1pPr>
          </a:lstStyle>
          <a:p>
            <a:pPr lvl="0"/>
            <a:r>
              <a:rPr lang="en-US" dirty="0"/>
              <a:t>Content, 450, str</a:t>
            </a:r>
          </a:p>
        </p:txBody>
      </p:sp>
    </p:spTree>
    <p:extLst>
      <p:ext uri="{BB962C8B-B14F-4D97-AF65-F5344CB8AC3E}">
        <p14:creationId xmlns:p14="http://schemas.microsoft.com/office/powerpoint/2010/main" val="191520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2" name="Google Shape;120;p13">
            <a:extLst>
              <a:ext uri="{FF2B5EF4-FFF2-40B4-BE49-F238E27FC236}">
                <a16:creationId xmlns:a16="http://schemas.microsoft.com/office/drawing/2014/main" id="{DA12E002-8592-4925-7CA9-5B9D8A651A10}"/>
              </a:ext>
            </a:extLst>
          </p:cNvPr>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7" b="-38877"/>
            </a:stretch>
          </a:blipFill>
          <a:ln>
            <a:noFill/>
          </a:ln>
        </p:spPr>
        <p:txBody>
          <a:bodyPr/>
          <a:lstStyle/>
          <a:p>
            <a:endParaRPr lang="en-US"/>
          </a:p>
        </p:txBody>
      </p:sp>
      <p:sp>
        <p:nvSpPr>
          <p:cNvPr id="4" name="Google Shape;122;p13">
            <a:extLst>
              <a:ext uri="{FF2B5EF4-FFF2-40B4-BE49-F238E27FC236}">
                <a16:creationId xmlns:a16="http://schemas.microsoft.com/office/drawing/2014/main" id="{CD81F7E3-12D5-9E90-FD04-CA373A13B6E9}"/>
              </a:ext>
            </a:extLst>
          </p:cNvPr>
          <p:cNvSpPr/>
          <p:nvPr/>
        </p:nvSpPr>
        <p:spPr>
          <a:xfrm>
            <a:off x="589049" y="328002"/>
            <a:ext cx="7965902" cy="4487496"/>
          </a:xfrm>
          <a:custGeom>
            <a:avLst/>
            <a:gdLst/>
            <a:ahLst/>
            <a:cxnLst/>
            <a:rect l="l" t="t" r="r" b="b"/>
            <a:pathLst>
              <a:path w="4196031" h="2363783" extrusionOk="0">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 name="Google Shape;135;p13">
            <a:extLst>
              <a:ext uri="{FF2B5EF4-FFF2-40B4-BE49-F238E27FC236}">
                <a16:creationId xmlns:a16="http://schemas.microsoft.com/office/drawing/2014/main" id="{AA9974DE-3E82-17BC-65EC-4E19AC4F1B70}"/>
              </a:ext>
            </a:extLst>
          </p:cNvPr>
          <p:cNvSpPr/>
          <p:nvPr userDrawn="1"/>
        </p:nvSpPr>
        <p:spPr>
          <a:xfrm rot="20987155">
            <a:off x="4186571" y="-125435"/>
            <a:ext cx="723233" cy="906875"/>
          </a:xfrm>
          <a:custGeom>
            <a:avLst/>
            <a:gdLst/>
            <a:ahLst/>
            <a:cxnLst/>
            <a:rect l="l" t="t" r="r" b="b"/>
            <a:pathLst>
              <a:path w="1446466" h="1813751" extrusionOk="0">
                <a:moveTo>
                  <a:pt x="0" y="0"/>
                </a:moveTo>
                <a:lnTo>
                  <a:pt x="1446466" y="0"/>
                </a:lnTo>
                <a:lnTo>
                  <a:pt x="1446466" y="1813750"/>
                </a:lnTo>
                <a:lnTo>
                  <a:pt x="0" y="1813750"/>
                </a:lnTo>
                <a:lnTo>
                  <a:pt x="0" y="0"/>
                </a:lnTo>
                <a:close/>
              </a:path>
            </a:pathLst>
          </a:custGeom>
          <a:blipFill rotWithShape="1">
            <a:blip r:embed="rId3">
              <a:alphaModFix/>
            </a:blip>
            <a:stretch>
              <a:fillRect/>
            </a:stretch>
          </a:blipFill>
          <a:ln>
            <a:noFill/>
          </a:ln>
        </p:spPr>
        <p:txBody>
          <a:bodyPr/>
          <a:lstStyle/>
          <a:p>
            <a:endParaRPr lang="en-US"/>
          </a:p>
        </p:txBody>
      </p:sp>
      <p:sp>
        <p:nvSpPr>
          <p:cNvPr id="26" name="Google Shape;26;p3"/>
          <p:cNvSpPr txBox="1">
            <a:spLocks noGrp="1"/>
          </p:cNvSpPr>
          <p:nvPr>
            <p:ph type="title" hasCustomPrompt="1"/>
          </p:nvPr>
        </p:nvSpPr>
        <p:spPr>
          <a:xfrm>
            <a:off x="2583523" y="722858"/>
            <a:ext cx="4264952" cy="1441986"/>
          </a:xfrm>
          <a:prstGeom prst="rect">
            <a:avLst/>
          </a:prstGeom>
        </p:spPr>
        <p:txBody>
          <a:bodyPr spcFirstLastPara="1" wrap="square" lIns="91425" tIns="91425" rIns="91425" bIns="91425" anchor="t"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dirty="0"/>
              <a:t>Plan, 60, str</a:t>
            </a:r>
            <a:endParaRPr dirty="0"/>
          </a:p>
        </p:txBody>
      </p:sp>
      <p:sp>
        <p:nvSpPr>
          <p:cNvPr id="19" name="Text Placeholder 18">
            <a:extLst>
              <a:ext uri="{FF2B5EF4-FFF2-40B4-BE49-F238E27FC236}">
                <a16:creationId xmlns:a16="http://schemas.microsoft.com/office/drawing/2014/main" id="{A93C7E8C-25ED-31A6-98ED-8BD1C24EA8AE}"/>
              </a:ext>
            </a:extLst>
          </p:cNvPr>
          <p:cNvSpPr>
            <a:spLocks noGrp="1"/>
          </p:cNvSpPr>
          <p:nvPr>
            <p:ph type="body" sz="quarter" idx="10" hasCustomPrompt="1"/>
          </p:nvPr>
        </p:nvSpPr>
        <p:spPr>
          <a:xfrm>
            <a:off x="1705578" y="2300845"/>
            <a:ext cx="6018184" cy="680409"/>
          </a:xfrm>
        </p:spPr>
        <p:txBody>
          <a:bodyPr anchor="ctr">
            <a:normAutofit/>
          </a:bodyPr>
          <a:lstStyle>
            <a:lvl1pPr marL="114300" indent="0">
              <a:buNone/>
              <a:defRPr lang="en-US" sz="1800" b="0" i="0" u="none" strike="noStrike" cap="none" dirty="0">
                <a:solidFill>
                  <a:srgbClr val="402206"/>
                </a:solidFill>
                <a:latin typeface="Exo 2 Light"/>
                <a:ea typeface="Exo 2 Light"/>
                <a:cs typeface="Exo 2 Light"/>
                <a:sym typeface="Arial"/>
              </a:defRPr>
            </a:lvl1pPr>
          </a:lstStyle>
          <a:p>
            <a:pPr lvl="0"/>
            <a:r>
              <a:rPr lang="en-US" dirty="0"/>
              <a:t>Plan, 150, str</a:t>
            </a:r>
          </a:p>
        </p:txBody>
      </p:sp>
      <p:sp>
        <p:nvSpPr>
          <p:cNvPr id="20" name="Text Placeholder 18">
            <a:extLst>
              <a:ext uri="{FF2B5EF4-FFF2-40B4-BE49-F238E27FC236}">
                <a16:creationId xmlns:a16="http://schemas.microsoft.com/office/drawing/2014/main" id="{AA2F4CC7-C720-92FC-942C-C18308F12C10}"/>
              </a:ext>
            </a:extLst>
          </p:cNvPr>
          <p:cNvSpPr>
            <a:spLocks noGrp="1"/>
          </p:cNvSpPr>
          <p:nvPr>
            <p:ph type="body" sz="quarter" idx="11" hasCustomPrompt="1"/>
          </p:nvPr>
        </p:nvSpPr>
        <p:spPr>
          <a:xfrm>
            <a:off x="1705578" y="3127410"/>
            <a:ext cx="6018184" cy="680408"/>
          </a:xfrm>
        </p:spPr>
        <p:txBody>
          <a:bodyPr anchor="ctr">
            <a:normAutofit/>
          </a:bodyPr>
          <a:lstStyle>
            <a:lvl1pPr marL="114300" indent="0">
              <a:buNone/>
              <a:defRPr lang="en-US" sz="1800" b="0" i="0" u="none" strike="noStrike" cap="none" dirty="0">
                <a:solidFill>
                  <a:srgbClr val="402206"/>
                </a:solidFill>
                <a:latin typeface="Exo 2 Light"/>
                <a:ea typeface="Exo 2 Light"/>
                <a:cs typeface="Exo 2 Light"/>
                <a:sym typeface="Arial"/>
              </a:defRPr>
            </a:lvl1pPr>
          </a:lstStyle>
          <a:p>
            <a:pPr lvl="0"/>
            <a:r>
              <a:rPr lang="en-US" dirty="0"/>
              <a:t>Plan, 150, str</a:t>
            </a:r>
          </a:p>
        </p:txBody>
      </p:sp>
      <p:sp>
        <p:nvSpPr>
          <p:cNvPr id="21" name="Text Placeholder 18">
            <a:extLst>
              <a:ext uri="{FF2B5EF4-FFF2-40B4-BE49-F238E27FC236}">
                <a16:creationId xmlns:a16="http://schemas.microsoft.com/office/drawing/2014/main" id="{614104F0-40E9-7BB8-DD72-B523A28F482C}"/>
              </a:ext>
            </a:extLst>
          </p:cNvPr>
          <p:cNvSpPr>
            <a:spLocks noGrp="1"/>
          </p:cNvSpPr>
          <p:nvPr>
            <p:ph type="body" sz="quarter" idx="12" hasCustomPrompt="1"/>
          </p:nvPr>
        </p:nvSpPr>
        <p:spPr>
          <a:xfrm>
            <a:off x="1705578" y="3950206"/>
            <a:ext cx="6018184" cy="680408"/>
          </a:xfrm>
        </p:spPr>
        <p:txBody>
          <a:bodyPr anchor="ctr">
            <a:normAutofit/>
          </a:bodyPr>
          <a:lstStyle>
            <a:lvl1pPr marL="114300" indent="0">
              <a:buNone/>
              <a:defRPr lang="en-US" sz="1800" b="0" i="0" u="none" strike="noStrike" cap="none" dirty="0">
                <a:solidFill>
                  <a:srgbClr val="402206"/>
                </a:solidFill>
                <a:latin typeface="Exo 2 Light"/>
                <a:ea typeface="Exo 2 Light"/>
                <a:cs typeface="Exo 2 Light"/>
                <a:sym typeface="Arial"/>
              </a:defRPr>
            </a:lvl1pPr>
          </a:lstStyle>
          <a:p>
            <a:pPr lvl="0"/>
            <a:r>
              <a:rPr lang="en-US" dirty="0"/>
              <a:t>Plan, 150, str</a:t>
            </a:r>
          </a:p>
        </p:txBody>
      </p:sp>
      <p:sp>
        <p:nvSpPr>
          <p:cNvPr id="29" name="Oval 28">
            <a:extLst>
              <a:ext uri="{FF2B5EF4-FFF2-40B4-BE49-F238E27FC236}">
                <a16:creationId xmlns:a16="http://schemas.microsoft.com/office/drawing/2014/main" id="{61F2A70C-D608-8B77-B983-3F2484B08EE3}"/>
              </a:ext>
            </a:extLst>
          </p:cNvPr>
          <p:cNvSpPr/>
          <p:nvPr userDrawn="1"/>
        </p:nvSpPr>
        <p:spPr>
          <a:xfrm>
            <a:off x="1646686" y="2549609"/>
            <a:ext cx="174900" cy="182880"/>
          </a:xfrm>
          <a:prstGeom prst="ellipse">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0306FAB1-9F3A-F95C-E162-71AAC5C2A177}"/>
              </a:ext>
            </a:extLst>
          </p:cNvPr>
          <p:cNvSpPr/>
          <p:nvPr userDrawn="1"/>
        </p:nvSpPr>
        <p:spPr>
          <a:xfrm>
            <a:off x="1646686" y="3376174"/>
            <a:ext cx="174900" cy="182880"/>
          </a:xfrm>
          <a:prstGeom prst="ellipse">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0088AC1-6356-DB99-7798-4AB321461562}"/>
              </a:ext>
            </a:extLst>
          </p:cNvPr>
          <p:cNvSpPr/>
          <p:nvPr userDrawn="1"/>
        </p:nvSpPr>
        <p:spPr>
          <a:xfrm>
            <a:off x="1646686" y="4202739"/>
            <a:ext cx="174900" cy="182880"/>
          </a:xfrm>
          <a:prstGeom prst="ellipse">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3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29"/>
        <p:cNvGrpSpPr/>
        <p:nvPr/>
      </p:nvGrpSpPr>
      <p:grpSpPr>
        <a:xfrm>
          <a:off x="0" y="0"/>
          <a:ext cx="0" cy="0"/>
          <a:chOff x="0" y="0"/>
          <a:chExt cx="0" cy="0"/>
        </a:xfrm>
      </p:grpSpPr>
      <p:sp>
        <p:nvSpPr>
          <p:cNvPr id="30" name="Google Shape;30;p4"/>
          <p:cNvSpPr/>
          <p:nvPr/>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7" b="-38877"/>
            </a:stretch>
          </a:blipFill>
          <a:ln>
            <a:noFill/>
          </a:ln>
        </p:spPr>
      </p:sp>
      <p:grpSp>
        <p:nvGrpSpPr>
          <p:cNvPr id="31" name="Google Shape;31;p4"/>
          <p:cNvGrpSpPr/>
          <p:nvPr/>
        </p:nvGrpSpPr>
        <p:grpSpPr>
          <a:xfrm>
            <a:off x="311700" y="-249824"/>
            <a:ext cx="4938390" cy="5393122"/>
            <a:chOff x="0" y="-104775"/>
            <a:chExt cx="4196100" cy="2468700"/>
          </a:xfrm>
        </p:grpSpPr>
        <p:sp>
          <p:nvSpPr>
            <p:cNvPr id="32" name="Google Shape;32;p4"/>
            <p:cNvSpPr/>
            <p:nvPr/>
          </p:nvSpPr>
          <p:spPr>
            <a:xfrm>
              <a:off x="0" y="0"/>
              <a:ext cx="4196031" cy="2363783"/>
            </a:xfrm>
            <a:custGeom>
              <a:avLst/>
              <a:gdLst/>
              <a:ahLst/>
              <a:cxnLst/>
              <a:rect l="l" t="t" r="r" b="b"/>
              <a:pathLst>
                <a:path w="4196031" h="2363783" extrusionOk="0">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 name="Google Shape;33;p4"/>
            <p:cNvSpPr txBox="1"/>
            <p:nvPr/>
          </p:nvSpPr>
          <p:spPr>
            <a:xfrm>
              <a:off x="0" y="-104775"/>
              <a:ext cx="4196100" cy="2468700"/>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4" name="Google Shape;34;p4"/>
          <p:cNvSpPr txBox="1">
            <a:spLocks noGrp="1"/>
          </p:cNvSpPr>
          <p:nvPr>
            <p:ph type="title" hasCustomPrompt="1"/>
          </p:nvPr>
        </p:nvSpPr>
        <p:spPr>
          <a:xfrm>
            <a:off x="311700" y="445024"/>
            <a:ext cx="4740198" cy="832541"/>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Title, 120, str</a:t>
            </a:r>
            <a:endParaRPr dirty="0"/>
          </a:p>
        </p:txBody>
      </p:sp>
      <p:sp>
        <p:nvSpPr>
          <p:cNvPr id="35" name="Google Shape;35;p4"/>
          <p:cNvSpPr txBox="1">
            <a:spLocks noGrp="1"/>
          </p:cNvSpPr>
          <p:nvPr>
            <p:ph type="body" idx="1" hasCustomPrompt="1"/>
          </p:nvPr>
        </p:nvSpPr>
        <p:spPr>
          <a:xfrm>
            <a:off x="311700" y="1462749"/>
            <a:ext cx="4740198" cy="3106125"/>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r>
              <a:rPr lang="en-US" dirty="0"/>
              <a:t>Content, 450, str</a:t>
            </a:r>
            <a:endParaRPr dirty="0"/>
          </a:p>
        </p:txBody>
      </p:sp>
      <p:sp>
        <p:nvSpPr>
          <p:cNvPr id="3" name="Picture Placeholder 2">
            <a:extLst>
              <a:ext uri="{FF2B5EF4-FFF2-40B4-BE49-F238E27FC236}">
                <a16:creationId xmlns:a16="http://schemas.microsoft.com/office/drawing/2014/main" id="{85B8A4AE-C76B-875E-26D8-FCDA6FF679FB}"/>
              </a:ext>
            </a:extLst>
          </p:cNvPr>
          <p:cNvSpPr>
            <a:spLocks noGrp="1"/>
          </p:cNvSpPr>
          <p:nvPr>
            <p:ph type="pic" sz="quarter" idx="10" hasCustomPrompt="1"/>
          </p:nvPr>
        </p:nvSpPr>
        <p:spPr>
          <a:xfrm>
            <a:off x="5249863" y="258763"/>
            <a:ext cx="3894137" cy="4605337"/>
          </a:xfrm>
        </p:spPr>
        <p:txBody>
          <a:bodyPr/>
          <a:lstStyle>
            <a:lvl1pPr>
              <a:defRPr/>
            </a:lvl1pPr>
          </a:lstStyle>
          <a:p>
            <a:r>
              <a:rPr lang="en-US" dirty="0"/>
              <a:t>Image, 0, </a:t>
            </a:r>
            <a:r>
              <a:rPr lang="en-US" dirty="0" err="1"/>
              <a:t>img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p:nvPr/>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7" b="-38877"/>
            </a:stretch>
          </a:blipFill>
          <a:ln>
            <a:noFill/>
          </a:ln>
        </p:spPr>
      </p:sp>
      <p:grpSp>
        <p:nvGrpSpPr>
          <p:cNvPr id="40" name="Google Shape;40;p5"/>
          <p:cNvGrpSpPr/>
          <p:nvPr/>
        </p:nvGrpSpPr>
        <p:grpSpPr>
          <a:xfrm>
            <a:off x="311700" y="129100"/>
            <a:ext cx="8520601" cy="4686580"/>
            <a:chOff x="0" y="-104775"/>
            <a:chExt cx="4196100" cy="2468700"/>
          </a:xfrm>
        </p:grpSpPr>
        <p:sp>
          <p:nvSpPr>
            <p:cNvPr id="41" name="Google Shape;41;p5"/>
            <p:cNvSpPr/>
            <p:nvPr/>
          </p:nvSpPr>
          <p:spPr>
            <a:xfrm>
              <a:off x="0" y="0"/>
              <a:ext cx="4196031" cy="2363783"/>
            </a:xfrm>
            <a:custGeom>
              <a:avLst/>
              <a:gdLst/>
              <a:ahLst/>
              <a:cxnLst/>
              <a:rect l="l" t="t" r="r" b="b"/>
              <a:pathLst>
                <a:path w="4196031" h="2363783" extrusionOk="0">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2" name="Google Shape;42;p5"/>
            <p:cNvSpPr txBox="1"/>
            <p:nvPr/>
          </p:nvSpPr>
          <p:spPr>
            <a:xfrm>
              <a:off x="0" y="-104775"/>
              <a:ext cx="4196100" cy="2468700"/>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3" name="Google Shape;43;p5"/>
          <p:cNvSpPr txBox="1">
            <a:spLocks noGrp="1"/>
          </p:cNvSpPr>
          <p:nvPr>
            <p:ph type="title" hasCustomPrompt="1"/>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Title, 150, str</a:t>
            </a:r>
            <a:endParaRPr dirty="0"/>
          </a:p>
        </p:txBody>
      </p:sp>
      <p:sp>
        <p:nvSpPr>
          <p:cNvPr id="44" name="Google Shape;44;p5"/>
          <p:cNvSpPr txBox="1">
            <a:spLocks noGrp="1"/>
          </p:cNvSpPr>
          <p:nvPr>
            <p:ph type="body" idx="1" hasCustomPrompt="1"/>
          </p:nvPr>
        </p:nvSpPr>
        <p:spPr>
          <a:xfrm>
            <a:off x="311700" y="1394297"/>
            <a:ext cx="3999900" cy="3174577"/>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mj-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r>
              <a:rPr lang="en-US" dirty="0"/>
              <a:t>Content1, 450, str</a:t>
            </a:r>
            <a:endParaRPr dirty="0"/>
          </a:p>
        </p:txBody>
      </p:sp>
      <p:sp>
        <p:nvSpPr>
          <p:cNvPr id="45" name="Google Shape;45;p5"/>
          <p:cNvSpPr txBox="1">
            <a:spLocks noGrp="1"/>
          </p:cNvSpPr>
          <p:nvPr>
            <p:ph type="body" idx="2" hasCustomPrompt="1"/>
          </p:nvPr>
        </p:nvSpPr>
        <p:spPr>
          <a:xfrm>
            <a:off x="4832400" y="1394297"/>
            <a:ext cx="3999900" cy="3174577"/>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mj-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r>
              <a:rPr lang="en-US" dirty="0"/>
              <a:t>Content2, 450, str</a:t>
            </a:r>
            <a:endParaRPr dirty="0"/>
          </a:p>
        </p:txBody>
      </p:sp>
      <p:sp>
        <p:nvSpPr>
          <p:cNvPr id="47" name="Google Shape;47;p5"/>
          <p:cNvSpPr/>
          <p:nvPr/>
        </p:nvSpPr>
        <p:spPr>
          <a:xfrm>
            <a:off x="-11" y="3381377"/>
            <a:ext cx="1762125" cy="176211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4758" t="-2819" r="-4768" b="-2589"/>
            </a:stretch>
          </a:bli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8" name="Google Shape;48;p5"/>
          <p:cNvSpPr/>
          <p:nvPr/>
        </p:nvSpPr>
        <p:spPr>
          <a:xfrm>
            <a:off x="7381869" y="9"/>
            <a:ext cx="1762125" cy="176211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5629" t="-4979" r="-3029" b="-869"/>
            </a:stretch>
          </a:bli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49"/>
        <p:cNvGrpSpPr/>
        <p:nvPr/>
      </p:nvGrpSpPr>
      <p:grpSpPr>
        <a:xfrm>
          <a:off x="0" y="0"/>
          <a:ext cx="0" cy="0"/>
          <a:chOff x="0" y="0"/>
          <a:chExt cx="0" cy="0"/>
        </a:xfrm>
      </p:grpSpPr>
      <p:sp>
        <p:nvSpPr>
          <p:cNvPr id="50" name="Google Shape;50;p6"/>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7" b="-38877"/>
            </a:stretch>
          </a:blipFill>
          <a:ln>
            <a:noFill/>
          </a:ln>
        </p:spPr>
        <p:txBody>
          <a:bodyPr/>
          <a:lstStyle/>
          <a:p>
            <a:endParaRPr lang="en-US" dirty="0"/>
          </a:p>
        </p:txBody>
      </p:sp>
      <p:sp>
        <p:nvSpPr>
          <p:cNvPr id="51" name="Google Shape;51;p6"/>
          <p:cNvSpPr/>
          <p:nvPr/>
        </p:nvSpPr>
        <p:spPr>
          <a:xfrm>
            <a:off x="4203173" y="0"/>
            <a:ext cx="4940827" cy="5141228"/>
          </a:xfrm>
          <a:custGeom>
            <a:avLst/>
            <a:gdLst/>
            <a:ahLst/>
            <a:cxnLst/>
            <a:rect l="l" t="t" r="r" b="b"/>
            <a:pathLst>
              <a:path w="4196031" h="2363783" extrusionOk="0">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 name="Google Shape;52;p6"/>
          <p:cNvSpPr txBox="1">
            <a:spLocks noGrp="1"/>
          </p:cNvSpPr>
          <p:nvPr>
            <p:ph type="title" hasCustomPrompt="1"/>
          </p:nvPr>
        </p:nvSpPr>
        <p:spPr>
          <a:xfrm>
            <a:off x="4396902" y="218045"/>
            <a:ext cx="4643540" cy="1254074"/>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Title, 150, str</a:t>
            </a:r>
            <a:endParaRPr dirty="0"/>
          </a:p>
        </p:txBody>
      </p:sp>
      <p:sp>
        <p:nvSpPr>
          <p:cNvPr id="3" name="Text Placeholder 2">
            <a:extLst>
              <a:ext uri="{FF2B5EF4-FFF2-40B4-BE49-F238E27FC236}">
                <a16:creationId xmlns:a16="http://schemas.microsoft.com/office/drawing/2014/main" id="{28F7DB10-C16D-A1A3-A336-E02C5009BEB0}"/>
              </a:ext>
            </a:extLst>
          </p:cNvPr>
          <p:cNvSpPr>
            <a:spLocks noGrp="1"/>
          </p:cNvSpPr>
          <p:nvPr>
            <p:ph type="body" sz="quarter" idx="10" hasCustomPrompt="1"/>
          </p:nvPr>
        </p:nvSpPr>
        <p:spPr>
          <a:xfrm>
            <a:off x="4396903" y="1744494"/>
            <a:ext cx="4643539" cy="3181519"/>
          </a:xfrm>
        </p:spPr>
        <p:txBody>
          <a:bodyPr>
            <a:normAutofit/>
          </a:bodyPr>
          <a:lstStyle>
            <a:lvl1pPr>
              <a:defRPr sz="1400">
                <a:latin typeface="+mj-lt"/>
              </a:defRPr>
            </a:lvl1pPr>
          </a:lstStyle>
          <a:p>
            <a:pPr lvl="0"/>
            <a:r>
              <a:rPr lang="en-US" dirty="0"/>
              <a:t>Content, 450, str</a:t>
            </a:r>
          </a:p>
        </p:txBody>
      </p:sp>
      <p:sp>
        <p:nvSpPr>
          <p:cNvPr id="5" name="Picture Placeholder 4">
            <a:extLst>
              <a:ext uri="{FF2B5EF4-FFF2-40B4-BE49-F238E27FC236}">
                <a16:creationId xmlns:a16="http://schemas.microsoft.com/office/drawing/2014/main" id="{6137EC40-5321-0F12-82C3-DE2D04AE91A8}"/>
              </a:ext>
            </a:extLst>
          </p:cNvPr>
          <p:cNvSpPr>
            <a:spLocks noGrp="1"/>
          </p:cNvSpPr>
          <p:nvPr>
            <p:ph type="pic" sz="quarter" idx="11" hasCustomPrompt="1"/>
          </p:nvPr>
        </p:nvSpPr>
        <p:spPr>
          <a:xfrm>
            <a:off x="407988" y="441325"/>
            <a:ext cx="3224212" cy="4267200"/>
          </a:xfrm>
          <a:prstGeom prst="roundRect">
            <a:avLst>
              <a:gd name="adj" fmla="val 5604"/>
            </a:avLst>
          </a:prstGeom>
        </p:spPr>
        <p:txBody>
          <a:bodyPr/>
          <a:lstStyle>
            <a:lvl1pPr>
              <a:defRPr/>
            </a:lvl1pPr>
          </a:lstStyle>
          <a:p>
            <a:r>
              <a:rPr lang="en-US" dirty="0"/>
              <a:t>Image, 0, </a:t>
            </a:r>
            <a:r>
              <a:rPr lang="en-US" dirty="0" err="1"/>
              <a:t>img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8"/>
          <p:cNvGrpSpPr/>
          <p:nvPr/>
        </p:nvGrpSpPr>
        <p:grpSpPr>
          <a:xfrm>
            <a:off x="4717574" y="228463"/>
            <a:ext cx="4280861" cy="4686580"/>
            <a:chOff x="0" y="-104775"/>
            <a:chExt cx="4196100" cy="2468700"/>
          </a:xfrm>
        </p:grpSpPr>
        <p:sp>
          <p:nvSpPr>
            <p:cNvPr id="67" name="Google Shape;67;p8"/>
            <p:cNvSpPr/>
            <p:nvPr/>
          </p:nvSpPr>
          <p:spPr>
            <a:xfrm>
              <a:off x="0" y="0"/>
              <a:ext cx="4196031" cy="2363783"/>
            </a:xfrm>
            <a:custGeom>
              <a:avLst/>
              <a:gdLst/>
              <a:ahLst/>
              <a:cxnLst/>
              <a:rect l="l" t="t" r="r" b="b"/>
              <a:pathLst>
                <a:path w="4196031" h="2363783" extrusionOk="0">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8" name="Google Shape;68;p8"/>
            <p:cNvSpPr txBox="1"/>
            <p:nvPr/>
          </p:nvSpPr>
          <p:spPr>
            <a:xfrm>
              <a:off x="0" y="-104775"/>
              <a:ext cx="4196100" cy="2468700"/>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9" name="Google Shape;69;p8"/>
          <p:cNvSpPr txBox="1">
            <a:spLocks noGrp="1"/>
          </p:cNvSpPr>
          <p:nvPr>
            <p:ph type="title" hasCustomPrompt="1"/>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dirty="0"/>
              <a:t>Title, 120, str</a:t>
            </a:r>
            <a:endParaRPr dirty="0"/>
          </a:p>
        </p:txBody>
      </p:sp>
      <p:sp>
        <p:nvSpPr>
          <p:cNvPr id="70" name="Google Shape;70;p8"/>
          <p:cNvSpPr txBox="1">
            <a:spLocks noGrp="1"/>
          </p:cNvSpPr>
          <p:nvPr>
            <p:ph type="subTitle" idx="1" hasCustomPrompt="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dirty="0"/>
              <a:t>Summary, 250, str</a:t>
            </a:r>
            <a:endParaRPr dirty="0"/>
          </a:p>
        </p:txBody>
      </p:sp>
      <p:sp>
        <p:nvSpPr>
          <p:cNvPr id="71" name="Google Shape;71;p8"/>
          <p:cNvSpPr txBox="1">
            <a:spLocks noGrp="1"/>
          </p:cNvSpPr>
          <p:nvPr>
            <p:ph type="body" idx="2" hasCustomPrompt="1"/>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r>
              <a:rPr lang="en-US" dirty="0"/>
              <a:t>Content, 450, str</a:t>
            </a:r>
            <a:endParaRPr dirty="0"/>
          </a:p>
        </p:txBody>
      </p:sp>
      <p:sp>
        <p:nvSpPr>
          <p:cNvPr id="73" name="Google Shape;73;p8"/>
          <p:cNvSpPr/>
          <p:nvPr/>
        </p:nvSpPr>
        <p:spPr>
          <a:xfrm>
            <a:off x="1971982" y="3639801"/>
            <a:ext cx="2651937" cy="1814484"/>
          </a:xfrm>
          <a:custGeom>
            <a:avLst/>
            <a:gdLst/>
            <a:ahLst/>
            <a:cxnLst/>
            <a:rect l="l" t="t" r="r" b="b"/>
            <a:pathLst>
              <a:path w="2769647" h="1895022" extrusionOk="0">
                <a:moveTo>
                  <a:pt x="0" y="0"/>
                </a:moveTo>
                <a:lnTo>
                  <a:pt x="2769648" y="0"/>
                </a:lnTo>
                <a:lnTo>
                  <a:pt x="2769648" y="1895021"/>
                </a:lnTo>
                <a:lnTo>
                  <a:pt x="0" y="1895021"/>
                </a:lnTo>
                <a:lnTo>
                  <a:pt x="0" y="0"/>
                </a:lnTo>
                <a:close/>
              </a:path>
            </a:pathLst>
          </a:custGeom>
          <a:blipFill rotWithShape="1">
            <a:blip r:embed="rId2">
              <a:alphaModFix/>
            </a:blip>
            <a:stretch>
              <a:fillRect/>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55"/>
        <p:cNvGrpSpPr/>
        <p:nvPr/>
      </p:nvGrpSpPr>
      <p:grpSpPr>
        <a:xfrm>
          <a:off x="0" y="0"/>
          <a:ext cx="0" cy="0"/>
          <a:chOff x="0" y="0"/>
          <a:chExt cx="0" cy="0"/>
        </a:xfrm>
      </p:grpSpPr>
      <p:sp>
        <p:nvSpPr>
          <p:cNvPr id="2" name="Google Shape;225;p19">
            <a:extLst>
              <a:ext uri="{FF2B5EF4-FFF2-40B4-BE49-F238E27FC236}">
                <a16:creationId xmlns:a16="http://schemas.microsoft.com/office/drawing/2014/main" id="{97FCF9A8-7459-C4CC-5D5C-9155248BFDDA}"/>
              </a:ext>
            </a:extLst>
          </p:cNvPr>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5" b="-38883"/>
            </a:stretch>
          </a:blipFill>
          <a:ln>
            <a:noFill/>
          </a:ln>
        </p:spPr>
        <p:txBody>
          <a:bodyPr/>
          <a:lstStyle/>
          <a:p>
            <a:endParaRPr lang="en-US"/>
          </a:p>
        </p:txBody>
      </p:sp>
      <p:grpSp>
        <p:nvGrpSpPr>
          <p:cNvPr id="3" name="Google Shape;226;p19">
            <a:extLst>
              <a:ext uri="{FF2B5EF4-FFF2-40B4-BE49-F238E27FC236}">
                <a16:creationId xmlns:a16="http://schemas.microsoft.com/office/drawing/2014/main" id="{EA966BEF-8AAF-40CA-C59E-F8B1F9FB1385}"/>
              </a:ext>
            </a:extLst>
          </p:cNvPr>
          <p:cNvGrpSpPr/>
          <p:nvPr userDrawn="1"/>
        </p:nvGrpSpPr>
        <p:grpSpPr>
          <a:xfrm>
            <a:off x="565236" y="129094"/>
            <a:ext cx="6641927" cy="4686404"/>
            <a:chOff x="0" y="-104775"/>
            <a:chExt cx="3498628" cy="2468558"/>
          </a:xfrm>
        </p:grpSpPr>
        <p:sp>
          <p:nvSpPr>
            <p:cNvPr id="4" name="Google Shape;227;p19">
              <a:extLst>
                <a:ext uri="{FF2B5EF4-FFF2-40B4-BE49-F238E27FC236}">
                  <a16:creationId xmlns:a16="http://schemas.microsoft.com/office/drawing/2014/main" id="{BC818AB8-6A9E-CE5B-B6E3-4CE3DC767B03}"/>
                </a:ext>
              </a:extLst>
            </p:cNvPr>
            <p:cNvSpPr/>
            <p:nvPr/>
          </p:nvSpPr>
          <p:spPr>
            <a:xfrm>
              <a:off x="0" y="0"/>
              <a:ext cx="3498628" cy="2363783"/>
            </a:xfrm>
            <a:custGeom>
              <a:avLst/>
              <a:gdLst/>
              <a:ahLst/>
              <a:cxnLst/>
              <a:rect l="l" t="t" r="r" b="b"/>
              <a:pathLst>
                <a:path w="3498628" h="2363783" extrusionOk="0">
                  <a:moveTo>
                    <a:pt x="29723" y="0"/>
                  </a:moveTo>
                  <a:lnTo>
                    <a:pt x="3468905" y="0"/>
                  </a:lnTo>
                  <a:cubicBezTo>
                    <a:pt x="3476788" y="0"/>
                    <a:pt x="3484349" y="3132"/>
                    <a:pt x="3489923" y="8706"/>
                  </a:cubicBezTo>
                  <a:cubicBezTo>
                    <a:pt x="3495497" y="14280"/>
                    <a:pt x="3498628" y="21840"/>
                    <a:pt x="3498628" y="29723"/>
                  </a:cubicBezTo>
                  <a:lnTo>
                    <a:pt x="3498628" y="2334060"/>
                  </a:lnTo>
                  <a:cubicBezTo>
                    <a:pt x="3498628" y="2350476"/>
                    <a:pt x="3485321" y="2363783"/>
                    <a:pt x="3468905" y="2363783"/>
                  </a:cubicBezTo>
                  <a:lnTo>
                    <a:pt x="29723" y="2363783"/>
                  </a:lnTo>
                  <a:cubicBezTo>
                    <a:pt x="13308" y="2363783"/>
                    <a:pt x="0" y="2350476"/>
                    <a:pt x="0" y="2334060"/>
                  </a:cubicBezTo>
                  <a:lnTo>
                    <a:pt x="0" y="29723"/>
                  </a:lnTo>
                  <a:cubicBezTo>
                    <a:pt x="0" y="13308"/>
                    <a:pt x="13308" y="0"/>
                    <a:pt x="2972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 name="Google Shape;228;p19">
              <a:extLst>
                <a:ext uri="{FF2B5EF4-FFF2-40B4-BE49-F238E27FC236}">
                  <a16:creationId xmlns:a16="http://schemas.microsoft.com/office/drawing/2014/main" id="{37E4F00D-89DE-29B9-6100-42C7FDA8D2A2}"/>
                </a:ext>
              </a:extLst>
            </p:cNvPr>
            <p:cNvSpPr txBox="1"/>
            <p:nvPr/>
          </p:nvSpPr>
          <p:spPr>
            <a:xfrm>
              <a:off x="0" y="-104775"/>
              <a:ext cx="3498628" cy="2468558"/>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 name="Google Shape;229;p19">
            <a:extLst>
              <a:ext uri="{FF2B5EF4-FFF2-40B4-BE49-F238E27FC236}">
                <a16:creationId xmlns:a16="http://schemas.microsoft.com/office/drawing/2014/main" id="{2F0BCBDC-49BA-A902-88BF-0871153C1731}"/>
              </a:ext>
            </a:extLst>
          </p:cNvPr>
          <p:cNvSpPr/>
          <p:nvPr userDrawn="1"/>
        </p:nvSpPr>
        <p:spPr>
          <a:xfrm rot="5400000">
            <a:off x="4572000" y="0"/>
            <a:ext cx="5143500" cy="5143500"/>
          </a:xfrm>
          <a:custGeom>
            <a:avLst/>
            <a:gdLst/>
            <a:ahLst/>
            <a:cxnLst/>
            <a:rect l="l" t="t" r="r" b="b"/>
            <a:pathLst>
              <a:path w="10287000" h="10287000" extrusionOk="0">
                <a:moveTo>
                  <a:pt x="0" y="0"/>
                </a:moveTo>
                <a:lnTo>
                  <a:pt x="10287000" y="0"/>
                </a:lnTo>
                <a:lnTo>
                  <a:pt x="10287000" y="10287000"/>
                </a:lnTo>
                <a:lnTo>
                  <a:pt x="0" y="10287000"/>
                </a:lnTo>
                <a:lnTo>
                  <a:pt x="0" y="0"/>
                </a:lnTo>
                <a:close/>
              </a:path>
            </a:pathLst>
          </a:custGeom>
          <a:blipFill rotWithShape="1">
            <a:blip r:embed="rId3">
              <a:alphaModFix/>
            </a:blip>
            <a:stretch>
              <a:fillRect/>
            </a:stretch>
          </a:blipFill>
          <a:ln>
            <a:noFill/>
          </a:ln>
        </p:spPr>
        <p:txBody>
          <a:bodyPr/>
          <a:lstStyle/>
          <a:p>
            <a:endParaRPr lang="en-US"/>
          </a:p>
        </p:txBody>
      </p:sp>
      <p:sp>
        <p:nvSpPr>
          <p:cNvPr id="12" name="Google Shape;69;p8">
            <a:extLst>
              <a:ext uri="{FF2B5EF4-FFF2-40B4-BE49-F238E27FC236}">
                <a16:creationId xmlns:a16="http://schemas.microsoft.com/office/drawing/2014/main" id="{233DEC44-F07C-8FB3-9BEF-16CFE295020A}"/>
              </a:ext>
            </a:extLst>
          </p:cNvPr>
          <p:cNvSpPr txBox="1">
            <a:spLocks noGrp="1"/>
          </p:cNvSpPr>
          <p:nvPr>
            <p:ph type="title" hasCustomPrompt="1"/>
          </p:nvPr>
        </p:nvSpPr>
        <p:spPr>
          <a:xfrm>
            <a:off x="779850" y="542054"/>
            <a:ext cx="371595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dirty="0"/>
              <a:t>Title, 120, str</a:t>
            </a:r>
            <a:endParaRPr dirty="0"/>
          </a:p>
        </p:txBody>
      </p:sp>
      <p:sp>
        <p:nvSpPr>
          <p:cNvPr id="14" name="Text Placeholder 13">
            <a:extLst>
              <a:ext uri="{FF2B5EF4-FFF2-40B4-BE49-F238E27FC236}">
                <a16:creationId xmlns:a16="http://schemas.microsoft.com/office/drawing/2014/main" id="{0966BBFD-99AF-80FC-A534-020672BC00D0}"/>
              </a:ext>
            </a:extLst>
          </p:cNvPr>
          <p:cNvSpPr>
            <a:spLocks noGrp="1"/>
          </p:cNvSpPr>
          <p:nvPr>
            <p:ph type="body" sz="quarter" idx="10" hasCustomPrompt="1"/>
          </p:nvPr>
        </p:nvSpPr>
        <p:spPr>
          <a:xfrm>
            <a:off x="779463" y="2190750"/>
            <a:ext cx="3792537" cy="2411413"/>
          </a:xfrm>
        </p:spPr>
        <p:txBody>
          <a:bodyPr>
            <a:normAutofit/>
          </a:bodyPr>
          <a:lstStyle>
            <a:lvl1pPr marL="114300" indent="0">
              <a:buNone/>
              <a:defRPr lang="en-US" sz="1400" b="0" i="0" u="none" strike="noStrike" cap="none" dirty="0">
                <a:solidFill>
                  <a:srgbClr val="402206"/>
                </a:solidFill>
                <a:latin typeface="Exo 2 Light"/>
                <a:ea typeface="Exo 2 Light"/>
                <a:cs typeface="Exo 2 Light"/>
                <a:sym typeface="Arial"/>
              </a:defRPr>
            </a:lvl1pPr>
          </a:lstStyle>
          <a:p>
            <a:pPr lvl="0"/>
            <a:r>
              <a:rPr lang="en-US" dirty="0"/>
              <a:t>Content, 450, str</a:t>
            </a:r>
          </a:p>
        </p:txBody>
      </p:sp>
      <p:sp>
        <p:nvSpPr>
          <p:cNvPr id="16" name="Picture Placeholder 15">
            <a:extLst>
              <a:ext uri="{FF2B5EF4-FFF2-40B4-BE49-F238E27FC236}">
                <a16:creationId xmlns:a16="http://schemas.microsoft.com/office/drawing/2014/main" id="{4D6DDF79-E783-DB8E-EC1C-FEA2482CC70C}"/>
              </a:ext>
            </a:extLst>
          </p:cNvPr>
          <p:cNvSpPr>
            <a:spLocks noGrp="1"/>
          </p:cNvSpPr>
          <p:nvPr>
            <p:ph type="pic" sz="quarter" idx="11" hasCustomPrompt="1"/>
          </p:nvPr>
        </p:nvSpPr>
        <p:spPr>
          <a:xfrm>
            <a:off x="4775026" y="208433"/>
            <a:ext cx="4745736" cy="4745684"/>
          </a:xfrm>
          <a:prstGeom prst="ellipse">
            <a:avLst/>
          </a:prstGeom>
        </p:spPr>
        <p:txBody>
          <a:bodyPr/>
          <a:lstStyle>
            <a:lvl1pPr>
              <a:defRPr/>
            </a:lvl1pPr>
          </a:lstStyle>
          <a:p>
            <a:r>
              <a:rPr lang="en-US" dirty="0"/>
              <a:t>Image, 0, </a:t>
            </a:r>
            <a:r>
              <a:rPr lang="en-US" dirty="0" err="1"/>
              <a:t>img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55"/>
        <p:cNvGrpSpPr/>
        <p:nvPr/>
      </p:nvGrpSpPr>
      <p:grpSpPr>
        <a:xfrm>
          <a:off x="0" y="0"/>
          <a:ext cx="0" cy="0"/>
          <a:chOff x="0" y="0"/>
          <a:chExt cx="0" cy="0"/>
        </a:xfrm>
      </p:grpSpPr>
      <p:sp>
        <p:nvSpPr>
          <p:cNvPr id="7" name="Google Shape;167;p16">
            <a:extLst>
              <a:ext uri="{FF2B5EF4-FFF2-40B4-BE49-F238E27FC236}">
                <a16:creationId xmlns:a16="http://schemas.microsoft.com/office/drawing/2014/main" id="{0442A803-7346-FE08-FC31-04448FE6012D}"/>
              </a:ext>
            </a:extLst>
          </p:cNvPr>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5" b="-38883"/>
            </a:stretch>
          </a:blipFill>
          <a:ln>
            <a:noFill/>
          </a:ln>
        </p:spPr>
        <p:txBody>
          <a:bodyPr/>
          <a:lstStyle/>
          <a:p>
            <a:endParaRPr lang="en-US"/>
          </a:p>
        </p:txBody>
      </p:sp>
      <p:grpSp>
        <p:nvGrpSpPr>
          <p:cNvPr id="8" name="Google Shape;168;p16">
            <a:extLst>
              <a:ext uri="{FF2B5EF4-FFF2-40B4-BE49-F238E27FC236}">
                <a16:creationId xmlns:a16="http://schemas.microsoft.com/office/drawing/2014/main" id="{43B475FF-664D-53BD-A3FF-5A0FA279F748}"/>
              </a:ext>
            </a:extLst>
          </p:cNvPr>
          <p:cNvGrpSpPr/>
          <p:nvPr userDrawn="1"/>
        </p:nvGrpSpPr>
        <p:grpSpPr>
          <a:xfrm>
            <a:off x="565236" y="129094"/>
            <a:ext cx="7965902" cy="4686404"/>
            <a:chOff x="0" y="-104775"/>
            <a:chExt cx="4196031" cy="2468558"/>
          </a:xfrm>
        </p:grpSpPr>
        <p:sp>
          <p:nvSpPr>
            <p:cNvPr id="9" name="Google Shape;169;p16">
              <a:extLst>
                <a:ext uri="{FF2B5EF4-FFF2-40B4-BE49-F238E27FC236}">
                  <a16:creationId xmlns:a16="http://schemas.microsoft.com/office/drawing/2014/main" id="{9D9A8FC6-2338-EF4E-931E-1F3F2B57F691}"/>
                </a:ext>
              </a:extLst>
            </p:cNvPr>
            <p:cNvSpPr/>
            <p:nvPr/>
          </p:nvSpPr>
          <p:spPr>
            <a:xfrm>
              <a:off x="0" y="0"/>
              <a:ext cx="4196031" cy="2363783"/>
            </a:xfrm>
            <a:custGeom>
              <a:avLst/>
              <a:gdLst/>
              <a:ahLst/>
              <a:cxnLst/>
              <a:rect l="l" t="t" r="r" b="b"/>
              <a:pathLst>
                <a:path w="4196031" h="2363783" extrusionOk="0">
                  <a:moveTo>
                    <a:pt x="24783" y="0"/>
                  </a:moveTo>
                  <a:lnTo>
                    <a:pt x="4171248" y="0"/>
                  </a:lnTo>
                  <a:cubicBezTo>
                    <a:pt x="4184935" y="0"/>
                    <a:pt x="4196031" y="11096"/>
                    <a:pt x="4196031" y="24783"/>
                  </a:cubicBezTo>
                  <a:lnTo>
                    <a:pt x="4196031" y="2339000"/>
                  </a:lnTo>
                  <a:cubicBezTo>
                    <a:pt x="4196031" y="2352688"/>
                    <a:pt x="4184935" y="2363783"/>
                    <a:pt x="4171248" y="2363783"/>
                  </a:cubicBezTo>
                  <a:lnTo>
                    <a:pt x="24783" y="2363783"/>
                  </a:lnTo>
                  <a:cubicBezTo>
                    <a:pt x="11096" y="2363783"/>
                    <a:pt x="0" y="2352688"/>
                    <a:pt x="0" y="2339000"/>
                  </a:cubicBezTo>
                  <a:lnTo>
                    <a:pt x="0" y="24783"/>
                  </a:lnTo>
                  <a:cubicBezTo>
                    <a:pt x="0" y="11096"/>
                    <a:pt x="11096" y="0"/>
                    <a:pt x="24783"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 name="Google Shape;170;p16">
              <a:extLst>
                <a:ext uri="{FF2B5EF4-FFF2-40B4-BE49-F238E27FC236}">
                  <a16:creationId xmlns:a16="http://schemas.microsoft.com/office/drawing/2014/main" id="{0CE21891-CE1C-FC4D-907B-F80425394E72}"/>
                </a:ext>
              </a:extLst>
            </p:cNvPr>
            <p:cNvSpPr txBox="1"/>
            <p:nvPr/>
          </p:nvSpPr>
          <p:spPr>
            <a:xfrm>
              <a:off x="0" y="-104775"/>
              <a:ext cx="4196031" cy="2468558"/>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9" name="Google Shape;176;p16">
            <a:extLst>
              <a:ext uri="{FF2B5EF4-FFF2-40B4-BE49-F238E27FC236}">
                <a16:creationId xmlns:a16="http://schemas.microsoft.com/office/drawing/2014/main" id="{A866F9A1-CD79-EC65-F696-9FC6A6E9D9FE}"/>
              </a:ext>
            </a:extLst>
          </p:cNvPr>
          <p:cNvSpPr/>
          <p:nvPr userDrawn="1"/>
        </p:nvSpPr>
        <p:spPr>
          <a:xfrm>
            <a:off x="-2252377" y="4199388"/>
            <a:ext cx="6511527" cy="367014"/>
          </a:xfrm>
          <a:custGeom>
            <a:avLst/>
            <a:gdLst/>
            <a:ahLst/>
            <a:cxnLst/>
            <a:rect l="l" t="t" r="r" b="b"/>
            <a:pathLst>
              <a:path w="13023054" h="734027" extrusionOk="0">
                <a:moveTo>
                  <a:pt x="0" y="0"/>
                </a:moveTo>
                <a:lnTo>
                  <a:pt x="13023054" y="0"/>
                </a:lnTo>
                <a:lnTo>
                  <a:pt x="13023054" y="734027"/>
                </a:lnTo>
                <a:lnTo>
                  <a:pt x="0" y="734027"/>
                </a:lnTo>
                <a:lnTo>
                  <a:pt x="0" y="0"/>
                </a:lnTo>
                <a:close/>
              </a:path>
            </a:pathLst>
          </a:custGeom>
          <a:blipFill rotWithShape="1">
            <a:blip r:embed="rId3">
              <a:alphaModFix/>
            </a:blip>
            <a:stretch>
              <a:fillRect/>
            </a:stretch>
          </a:blipFill>
          <a:ln>
            <a:noFill/>
          </a:ln>
        </p:spPr>
        <p:txBody>
          <a:bodyPr/>
          <a:lstStyle/>
          <a:p>
            <a:endParaRPr lang="en-US"/>
          </a:p>
        </p:txBody>
      </p:sp>
      <p:sp>
        <p:nvSpPr>
          <p:cNvPr id="20" name="Google Shape;177;p16">
            <a:extLst>
              <a:ext uri="{FF2B5EF4-FFF2-40B4-BE49-F238E27FC236}">
                <a16:creationId xmlns:a16="http://schemas.microsoft.com/office/drawing/2014/main" id="{1909850E-5DB6-D1A4-ABC8-D6AA13A707EB}"/>
              </a:ext>
            </a:extLst>
          </p:cNvPr>
          <p:cNvSpPr/>
          <p:nvPr userDrawn="1"/>
        </p:nvSpPr>
        <p:spPr>
          <a:xfrm>
            <a:off x="5472398" y="4199388"/>
            <a:ext cx="6511527" cy="367014"/>
          </a:xfrm>
          <a:custGeom>
            <a:avLst/>
            <a:gdLst/>
            <a:ahLst/>
            <a:cxnLst/>
            <a:rect l="l" t="t" r="r" b="b"/>
            <a:pathLst>
              <a:path w="13023054" h="734027" extrusionOk="0">
                <a:moveTo>
                  <a:pt x="0" y="0"/>
                </a:moveTo>
                <a:lnTo>
                  <a:pt x="13023054" y="0"/>
                </a:lnTo>
                <a:lnTo>
                  <a:pt x="13023054" y="734027"/>
                </a:lnTo>
                <a:lnTo>
                  <a:pt x="0" y="734027"/>
                </a:lnTo>
                <a:lnTo>
                  <a:pt x="0" y="0"/>
                </a:lnTo>
                <a:close/>
              </a:path>
            </a:pathLst>
          </a:custGeom>
          <a:blipFill rotWithShape="1">
            <a:blip r:embed="rId3">
              <a:alphaModFix/>
            </a:blip>
            <a:stretch>
              <a:fillRect/>
            </a:stretch>
          </a:blipFill>
          <a:ln>
            <a:noFill/>
          </a:ln>
        </p:spPr>
        <p:txBody>
          <a:bodyPr/>
          <a:lstStyle/>
          <a:p>
            <a:endParaRPr lang="en-US"/>
          </a:p>
        </p:txBody>
      </p:sp>
      <p:sp>
        <p:nvSpPr>
          <p:cNvPr id="22" name="Google Shape;179;p16">
            <a:extLst>
              <a:ext uri="{FF2B5EF4-FFF2-40B4-BE49-F238E27FC236}">
                <a16:creationId xmlns:a16="http://schemas.microsoft.com/office/drawing/2014/main" id="{273C6B19-370C-7D41-73C6-1BCF1A528279}"/>
              </a:ext>
            </a:extLst>
          </p:cNvPr>
          <p:cNvSpPr/>
          <p:nvPr userDrawn="1"/>
        </p:nvSpPr>
        <p:spPr>
          <a:xfrm>
            <a:off x="-161216" y="831176"/>
            <a:ext cx="1008234" cy="1075449"/>
          </a:xfrm>
          <a:custGeom>
            <a:avLst/>
            <a:gdLst/>
            <a:ahLst/>
            <a:cxnLst/>
            <a:rect l="l" t="t" r="r" b="b"/>
            <a:pathLst>
              <a:path w="2016467" h="2150898" extrusionOk="0">
                <a:moveTo>
                  <a:pt x="0" y="0"/>
                </a:moveTo>
                <a:lnTo>
                  <a:pt x="2016466" y="0"/>
                </a:lnTo>
                <a:lnTo>
                  <a:pt x="2016466" y="2150897"/>
                </a:lnTo>
                <a:lnTo>
                  <a:pt x="0" y="2150897"/>
                </a:lnTo>
                <a:lnTo>
                  <a:pt x="0" y="0"/>
                </a:lnTo>
                <a:close/>
              </a:path>
            </a:pathLst>
          </a:custGeom>
          <a:blipFill rotWithShape="1">
            <a:blip r:embed="rId4">
              <a:alphaModFix/>
            </a:blip>
            <a:stretch>
              <a:fillRect/>
            </a:stretch>
          </a:blipFill>
          <a:ln>
            <a:noFill/>
          </a:ln>
        </p:spPr>
        <p:txBody>
          <a:bodyPr/>
          <a:lstStyle/>
          <a:p>
            <a:endParaRPr lang="en-US"/>
          </a:p>
        </p:txBody>
      </p:sp>
      <p:sp>
        <p:nvSpPr>
          <p:cNvPr id="23" name="Google Shape;180;p16">
            <a:extLst>
              <a:ext uri="{FF2B5EF4-FFF2-40B4-BE49-F238E27FC236}">
                <a16:creationId xmlns:a16="http://schemas.microsoft.com/office/drawing/2014/main" id="{F3F70997-75BE-0D57-F604-AE6FE04036ED}"/>
              </a:ext>
            </a:extLst>
          </p:cNvPr>
          <p:cNvSpPr/>
          <p:nvPr userDrawn="1"/>
        </p:nvSpPr>
        <p:spPr>
          <a:xfrm>
            <a:off x="8224045" y="831176"/>
            <a:ext cx="1008234" cy="1075449"/>
          </a:xfrm>
          <a:custGeom>
            <a:avLst/>
            <a:gdLst/>
            <a:ahLst/>
            <a:cxnLst/>
            <a:rect l="l" t="t" r="r" b="b"/>
            <a:pathLst>
              <a:path w="2016467" h="2150898" extrusionOk="0">
                <a:moveTo>
                  <a:pt x="0" y="0"/>
                </a:moveTo>
                <a:lnTo>
                  <a:pt x="2016466" y="0"/>
                </a:lnTo>
                <a:lnTo>
                  <a:pt x="2016466" y="2150897"/>
                </a:lnTo>
                <a:lnTo>
                  <a:pt x="0" y="2150897"/>
                </a:lnTo>
                <a:lnTo>
                  <a:pt x="0" y="0"/>
                </a:lnTo>
                <a:close/>
              </a:path>
            </a:pathLst>
          </a:custGeom>
          <a:blipFill rotWithShape="1">
            <a:blip r:embed="rId4">
              <a:alphaModFix/>
            </a:blip>
            <a:stretch>
              <a:fillRect/>
            </a:stretch>
          </a:blipFill>
          <a:ln>
            <a:noFill/>
          </a:ln>
        </p:spPr>
        <p:txBody>
          <a:bodyPr/>
          <a:lstStyle/>
          <a:p>
            <a:endParaRPr lang="en-US"/>
          </a:p>
        </p:txBody>
      </p:sp>
      <p:sp>
        <p:nvSpPr>
          <p:cNvPr id="24" name="Google Shape;69;p8">
            <a:extLst>
              <a:ext uri="{FF2B5EF4-FFF2-40B4-BE49-F238E27FC236}">
                <a16:creationId xmlns:a16="http://schemas.microsoft.com/office/drawing/2014/main" id="{E9EA8CE8-71DD-2D49-487D-5230F449C3F5}"/>
              </a:ext>
            </a:extLst>
          </p:cNvPr>
          <p:cNvSpPr txBox="1">
            <a:spLocks noGrp="1"/>
          </p:cNvSpPr>
          <p:nvPr>
            <p:ph type="title" hasCustomPrompt="1"/>
          </p:nvPr>
        </p:nvSpPr>
        <p:spPr>
          <a:xfrm>
            <a:off x="1030056" y="577098"/>
            <a:ext cx="6837593" cy="908802"/>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2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dirty="0"/>
              <a:t>Title, 120, str</a:t>
            </a:r>
            <a:endParaRPr dirty="0"/>
          </a:p>
        </p:txBody>
      </p:sp>
      <p:sp>
        <p:nvSpPr>
          <p:cNvPr id="26" name="Text Placeholder 25">
            <a:extLst>
              <a:ext uri="{FF2B5EF4-FFF2-40B4-BE49-F238E27FC236}">
                <a16:creationId xmlns:a16="http://schemas.microsoft.com/office/drawing/2014/main" id="{BA80389A-F7AB-D320-9604-EA324046F442}"/>
              </a:ext>
            </a:extLst>
          </p:cNvPr>
          <p:cNvSpPr>
            <a:spLocks noGrp="1"/>
          </p:cNvSpPr>
          <p:nvPr>
            <p:ph type="body" sz="quarter" idx="10" hasCustomPrompt="1"/>
          </p:nvPr>
        </p:nvSpPr>
        <p:spPr>
          <a:xfrm>
            <a:off x="1028700" y="1809750"/>
            <a:ext cx="2419350" cy="725043"/>
          </a:xfrm>
        </p:spPr>
        <p:txBody>
          <a:bodyPr/>
          <a:lstStyle>
            <a:lvl1pPr marL="114300" indent="0">
              <a:buNone/>
              <a:defRPr/>
            </a:lvl1pPr>
          </a:lstStyle>
          <a:p>
            <a:pPr lvl="0"/>
            <a:r>
              <a:rPr lang="en-US" dirty="0"/>
              <a:t>Subtitle1, 60, str</a:t>
            </a:r>
          </a:p>
        </p:txBody>
      </p:sp>
      <p:sp>
        <p:nvSpPr>
          <p:cNvPr id="27" name="Text Placeholder 25">
            <a:extLst>
              <a:ext uri="{FF2B5EF4-FFF2-40B4-BE49-F238E27FC236}">
                <a16:creationId xmlns:a16="http://schemas.microsoft.com/office/drawing/2014/main" id="{6B57763F-8C51-6FB2-B82F-7A2C9042CBE4}"/>
              </a:ext>
            </a:extLst>
          </p:cNvPr>
          <p:cNvSpPr>
            <a:spLocks noGrp="1"/>
          </p:cNvSpPr>
          <p:nvPr>
            <p:ph type="body" sz="quarter" idx="11" hasCustomPrompt="1"/>
          </p:nvPr>
        </p:nvSpPr>
        <p:spPr>
          <a:xfrm>
            <a:off x="1028700" y="2608707"/>
            <a:ext cx="2419350" cy="1590681"/>
          </a:xfrm>
        </p:spPr>
        <p:txBody>
          <a:bodyPr>
            <a:normAutofit/>
          </a:bodyPr>
          <a:lstStyle>
            <a:lvl1pPr marL="114300" indent="0">
              <a:buNone/>
              <a:defRPr sz="1200">
                <a:latin typeface="Exo 2 Light" panose="020B0604020202020204" charset="-52"/>
              </a:defRPr>
            </a:lvl1pPr>
          </a:lstStyle>
          <a:p>
            <a:pPr lvl="0"/>
            <a:r>
              <a:rPr lang="en-US" dirty="0"/>
              <a:t>content1, 350, str</a:t>
            </a:r>
          </a:p>
        </p:txBody>
      </p:sp>
      <p:sp>
        <p:nvSpPr>
          <p:cNvPr id="28" name="Text Placeholder 25">
            <a:extLst>
              <a:ext uri="{FF2B5EF4-FFF2-40B4-BE49-F238E27FC236}">
                <a16:creationId xmlns:a16="http://schemas.microsoft.com/office/drawing/2014/main" id="{243E5F37-55E7-3087-B231-DBB538FBAB37}"/>
              </a:ext>
            </a:extLst>
          </p:cNvPr>
          <p:cNvSpPr>
            <a:spLocks noGrp="1"/>
          </p:cNvSpPr>
          <p:nvPr>
            <p:ph type="body" sz="quarter" idx="12" hasCustomPrompt="1"/>
          </p:nvPr>
        </p:nvSpPr>
        <p:spPr>
          <a:xfrm>
            <a:off x="5800725" y="1809750"/>
            <a:ext cx="2419350" cy="725043"/>
          </a:xfrm>
        </p:spPr>
        <p:txBody>
          <a:bodyPr/>
          <a:lstStyle>
            <a:lvl1pPr marL="114300" indent="0">
              <a:buNone/>
              <a:defRPr/>
            </a:lvl1pPr>
          </a:lstStyle>
          <a:p>
            <a:pPr lvl="0"/>
            <a:r>
              <a:rPr lang="en-US" dirty="0"/>
              <a:t>Subtitle2, 60, str</a:t>
            </a:r>
          </a:p>
        </p:txBody>
      </p:sp>
      <p:sp>
        <p:nvSpPr>
          <p:cNvPr id="29" name="Text Placeholder 25">
            <a:extLst>
              <a:ext uri="{FF2B5EF4-FFF2-40B4-BE49-F238E27FC236}">
                <a16:creationId xmlns:a16="http://schemas.microsoft.com/office/drawing/2014/main" id="{435B94A8-E34E-FC64-3E23-A4EC98F96A96}"/>
              </a:ext>
            </a:extLst>
          </p:cNvPr>
          <p:cNvSpPr>
            <a:spLocks noGrp="1"/>
          </p:cNvSpPr>
          <p:nvPr>
            <p:ph type="body" sz="quarter" idx="13" hasCustomPrompt="1"/>
          </p:nvPr>
        </p:nvSpPr>
        <p:spPr>
          <a:xfrm>
            <a:off x="5800725" y="2608707"/>
            <a:ext cx="2419350" cy="1590681"/>
          </a:xfrm>
        </p:spPr>
        <p:txBody>
          <a:bodyPr>
            <a:normAutofit/>
          </a:bodyPr>
          <a:lstStyle>
            <a:lvl1pPr marL="114300" indent="0">
              <a:buNone/>
              <a:defRPr sz="1200">
                <a:latin typeface="Exo 2 Light" panose="020B0604020202020204" charset="-52"/>
              </a:defRPr>
            </a:lvl1pPr>
          </a:lstStyle>
          <a:p>
            <a:pPr lvl="0"/>
            <a:r>
              <a:rPr lang="en-US" dirty="0"/>
              <a:t>content2, 350, str</a:t>
            </a:r>
          </a:p>
        </p:txBody>
      </p:sp>
      <p:sp>
        <p:nvSpPr>
          <p:cNvPr id="31" name="Picture Placeholder 30">
            <a:extLst>
              <a:ext uri="{FF2B5EF4-FFF2-40B4-BE49-F238E27FC236}">
                <a16:creationId xmlns:a16="http://schemas.microsoft.com/office/drawing/2014/main" id="{717E930A-8B6C-2821-4450-414F7ADFA80C}"/>
              </a:ext>
            </a:extLst>
          </p:cNvPr>
          <p:cNvSpPr>
            <a:spLocks noGrp="1"/>
          </p:cNvSpPr>
          <p:nvPr>
            <p:ph type="pic" sz="quarter" idx="14" hasCustomPrompt="1"/>
          </p:nvPr>
        </p:nvSpPr>
        <p:spPr>
          <a:xfrm>
            <a:off x="3448050" y="1809750"/>
            <a:ext cx="2348705" cy="2609850"/>
          </a:xfrm>
        </p:spPr>
        <p:txBody>
          <a:bodyPr/>
          <a:lstStyle>
            <a:lvl1pPr marL="114300" indent="0">
              <a:buNone/>
              <a:defRPr/>
            </a:lvl1pPr>
          </a:lstStyle>
          <a:p>
            <a:r>
              <a:rPr lang="en-US" dirty="0"/>
              <a:t>Image, 0, </a:t>
            </a:r>
            <a:r>
              <a:rPr lang="en-US" dirty="0" err="1"/>
              <a:t>img</a:t>
            </a:r>
            <a:endParaRPr lang="en-US" dirty="0"/>
          </a:p>
        </p:txBody>
      </p:sp>
    </p:spTree>
    <p:extLst>
      <p:ext uri="{BB962C8B-B14F-4D97-AF65-F5344CB8AC3E}">
        <p14:creationId xmlns:p14="http://schemas.microsoft.com/office/powerpoint/2010/main" val="375712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spTree>
      <p:nvGrpSpPr>
        <p:cNvPr id="1" name="Shape 55"/>
        <p:cNvGrpSpPr/>
        <p:nvPr/>
      </p:nvGrpSpPr>
      <p:grpSpPr>
        <a:xfrm>
          <a:off x="0" y="0"/>
          <a:ext cx="0" cy="0"/>
          <a:chOff x="0" y="0"/>
          <a:chExt cx="0" cy="0"/>
        </a:xfrm>
      </p:grpSpPr>
      <p:sp>
        <p:nvSpPr>
          <p:cNvPr id="2" name="Google Shape;185;p17">
            <a:extLst>
              <a:ext uri="{FF2B5EF4-FFF2-40B4-BE49-F238E27FC236}">
                <a16:creationId xmlns:a16="http://schemas.microsoft.com/office/drawing/2014/main" id="{1E0B1C2E-27DA-539F-A9EB-F39748B8C27B}"/>
              </a:ext>
            </a:extLst>
          </p:cNvPr>
          <p:cNvSpPr/>
          <p:nvPr userDrawn="1"/>
        </p:nvSpPr>
        <p:spPr>
          <a:xfrm>
            <a:off x="0" y="0"/>
            <a:ext cx="9144000" cy="51435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mt="28000"/>
            </a:blip>
            <a:stretch>
              <a:fillRect t="-38885" b="-38883"/>
            </a:stretch>
          </a:blipFill>
          <a:ln>
            <a:noFill/>
          </a:ln>
        </p:spPr>
        <p:txBody>
          <a:bodyPr/>
          <a:lstStyle/>
          <a:p>
            <a:endParaRPr lang="en-US"/>
          </a:p>
        </p:txBody>
      </p:sp>
      <p:grpSp>
        <p:nvGrpSpPr>
          <p:cNvPr id="3" name="Google Shape;186;p17">
            <a:extLst>
              <a:ext uri="{FF2B5EF4-FFF2-40B4-BE49-F238E27FC236}">
                <a16:creationId xmlns:a16="http://schemas.microsoft.com/office/drawing/2014/main" id="{C8CF6054-9583-D27D-A36C-AEAD29214153}"/>
              </a:ext>
            </a:extLst>
          </p:cNvPr>
          <p:cNvGrpSpPr/>
          <p:nvPr userDrawn="1"/>
        </p:nvGrpSpPr>
        <p:grpSpPr>
          <a:xfrm>
            <a:off x="4572000" y="129094"/>
            <a:ext cx="3959139" cy="4686404"/>
            <a:chOff x="0" y="-104775"/>
            <a:chExt cx="2085472" cy="2468558"/>
          </a:xfrm>
        </p:grpSpPr>
        <p:sp>
          <p:nvSpPr>
            <p:cNvPr id="4" name="Google Shape;187;p17">
              <a:extLst>
                <a:ext uri="{FF2B5EF4-FFF2-40B4-BE49-F238E27FC236}">
                  <a16:creationId xmlns:a16="http://schemas.microsoft.com/office/drawing/2014/main" id="{97D2558E-357E-6025-AD14-D4527EE45273}"/>
                </a:ext>
              </a:extLst>
            </p:cNvPr>
            <p:cNvSpPr/>
            <p:nvPr/>
          </p:nvSpPr>
          <p:spPr>
            <a:xfrm>
              <a:off x="0" y="0"/>
              <a:ext cx="2085472" cy="2363783"/>
            </a:xfrm>
            <a:custGeom>
              <a:avLst/>
              <a:gdLst/>
              <a:ahLst/>
              <a:cxnLst/>
              <a:rect l="l" t="t" r="r" b="b"/>
              <a:pathLst>
                <a:path w="2085472" h="2363783" extrusionOk="0">
                  <a:moveTo>
                    <a:pt x="49864" y="0"/>
                  </a:moveTo>
                  <a:lnTo>
                    <a:pt x="2035608" y="0"/>
                  </a:lnTo>
                  <a:cubicBezTo>
                    <a:pt x="2063147" y="0"/>
                    <a:pt x="2085472" y="22325"/>
                    <a:pt x="2085472" y="49864"/>
                  </a:cubicBezTo>
                  <a:lnTo>
                    <a:pt x="2085472" y="2313919"/>
                  </a:lnTo>
                  <a:cubicBezTo>
                    <a:pt x="2085472" y="2327144"/>
                    <a:pt x="2080219" y="2339827"/>
                    <a:pt x="2070867" y="2349179"/>
                  </a:cubicBezTo>
                  <a:cubicBezTo>
                    <a:pt x="2061516" y="2358530"/>
                    <a:pt x="2048833" y="2363783"/>
                    <a:pt x="2035608" y="2363783"/>
                  </a:cubicBezTo>
                  <a:lnTo>
                    <a:pt x="49864" y="2363783"/>
                  </a:lnTo>
                  <a:cubicBezTo>
                    <a:pt x="22325" y="2363783"/>
                    <a:pt x="0" y="2341458"/>
                    <a:pt x="0" y="2313919"/>
                  </a:cubicBezTo>
                  <a:lnTo>
                    <a:pt x="0" y="49864"/>
                  </a:lnTo>
                  <a:cubicBezTo>
                    <a:pt x="0" y="36639"/>
                    <a:pt x="5254" y="23956"/>
                    <a:pt x="14605" y="14605"/>
                  </a:cubicBezTo>
                  <a:cubicBezTo>
                    <a:pt x="23956" y="5254"/>
                    <a:pt x="36639" y="0"/>
                    <a:pt x="49864" y="0"/>
                  </a:cubicBezTo>
                  <a:close/>
                </a:path>
              </a:pathLst>
            </a:custGeom>
            <a:solidFill>
              <a:srgbClr val="FAF2E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 name="Google Shape;188;p17">
              <a:extLst>
                <a:ext uri="{FF2B5EF4-FFF2-40B4-BE49-F238E27FC236}">
                  <a16:creationId xmlns:a16="http://schemas.microsoft.com/office/drawing/2014/main" id="{42BBCD31-9288-E6BA-034D-6C3C25006DB0}"/>
                </a:ext>
              </a:extLst>
            </p:cNvPr>
            <p:cNvSpPr txBox="1"/>
            <p:nvPr/>
          </p:nvSpPr>
          <p:spPr>
            <a:xfrm>
              <a:off x="0" y="-104775"/>
              <a:ext cx="2085472" cy="2468558"/>
            </a:xfrm>
            <a:prstGeom prst="rect">
              <a:avLst/>
            </a:prstGeom>
            <a:noFill/>
            <a:ln>
              <a:noFill/>
            </a:ln>
          </p:spPr>
          <p:txBody>
            <a:bodyPr spcFirstLastPara="1" wrap="square" lIns="25400" tIns="25400" rIns="25400" bIns="25400" anchor="ctr" anchorCtr="0">
              <a:noAutofit/>
            </a:bodyPr>
            <a:lstStyle/>
            <a:p>
              <a:pPr marL="0" marR="0" lvl="0" indent="0" algn="ctr" rtl="0">
                <a:lnSpc>
                  <a:spcPct val="213333"/>
                </a:lnSpc>
                <a:spcBef>
                  <a:spcPts val="0"/>
                </a:spcBef>
                <a:spcAft>
                  <a:spcPts val="0"/>
                </a:spcAft>
                <a:buNone/>
              </a:pPr>
              <a:endParaRPr sz="900" b="0" i="0" u="none" strike="noStrike" cap="none" dirty="0">
                <a:solidFill>
                  <a:schemeClr val="dk1"/>
                </a:solidFill>
                <a:latin typeface="Calibri"/>
                <a:ea typeface="Calibri"/>
                <a:cs typeface="Calibri"/>
                <a:sym typeface="Calibri"/>
              </a:endParaRPr>
            </a:p>
          </p:txBody>
        </p:sp>
      </p:grpSp>
      <p:sp>
        <p:nvSpPr>
          <p:cNvPr id="8" name="Google Shape;191;p17">
            <a:extLst>
              <a:ext uri="{FF2B5EF4-FFF2-40B4-BE49-F238E27FC236}">
                <a16:creationId xmlns:a16="http://schemas.microsoft.com/office/drawing/2014/main" id="{BF5EE949-CFAD-9C5B-4663-1E6BC93AB227}"/>
              </a:ext>
            </a:extLst>
          </p:cNvPr>
          <p:cNvSpPr/>
          <p:nvPr userDrawn="1"/>
        </p:nvSpPr>
        <p:spPr>
          <a:xfrm>
            <a:off x="522213" y="586655"/>
            <a:ext cx="3662104" cy="3970191"/>
          </a:xfrm>
          <a:custGeom>
            <a:avLst/>
            <a:gdLst/>
            <a:ahLst/>
            <a:cxnLst/>
            <a:rect l="l" t="t" r="r" b="b"/>
            <a:pathLst>
              <a:path w="5857240" h="6350000" extrusionOk="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blipFill rotWithShape="1">
            <a:blip r:embed="rId3">
              <a:alphaModFix/>
            </a:blip>
            <a:stretch>
              <a:fillRect l="-11419" t="-36838" r="-3640" b="-18277"/>
            </a:stretch>
          </a:bli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 name="Google Shape;192;p17">
            <a:extLst>
              <a:ext uri="{FF2B5EF4-FFF2-40B4-BE49-F238E27FC236}">
                <a16:creationId xmlns:a16="http://schemas.microsoft.com/office/drawing/2014/main" id="{145BEAD3-3720-96F2-8739-F900A34429E4}"/>
              </a:ext>
            </a:extLst>
          </p:cNvPr>
          <p:cNvSpPr/>
          <p:nvPr userDrawn="1"/>
        </p:nvSpPr>
        <p:spPr>
          <a:xfrm>
            <a:off x="392273" y="4273932"/>
            <a:ext cx="3921984" cy="3921984"/>
          </a:xfrm>
          <a:custGeom>
            <a:avLst/>
            <a:gdLst/>
            <a:ahLst/>
            <a:cxnLst/>
            <a:rect l="l" t="t" r="r" b="b"/>
            <a:pathLst>
              <a:path w="7843968" h="7843968" extrusionOk="0">
                <a:moveTo>
                  <a:pt x="0" y="0"/>
                </a:moveTo>
                <a:lnTo>
                  <a:pt x="7843968" y="0"/>
                </a:lnTo>
                <a:lnTo>
                  <a:pt x="7843968" y="7843968"/>
                </a:lnTo>
                <a:lnTo>
                  <a:pt x="0" y="7843968"/>
                </a:lnTo>
                <a:lnTo>
                  <a:pt x="0" y="0"/>
                </a:lnTo>
                <a:close/>
              </a:path>
            </a:pathLst>
          </a:custGeom>
          <a:blipFill rotWithShape="1">
            <a:blip r:embed="rId4">
              <a:alphaModFix/>
            </a:blip>
            <a:stretch>
              <a:fillRect/>
            </a:stretch>
          </a:blipFill>
          <a:ln>
            <a:noFill/>
          </a:ln>
        </p:spPr>
        <p:txBody>
          <a:bodyPr/>
          <a:lstStyle/>
          <a:p>
            <a:endParaRPr lang="en-US"/>
          </a:p>
        </p:txBody>
      </p:sp>
      <p:sp>
        <p:nvSpPr>
          <p:cNvPr id="10" name="Google Shape;193;p17">
            <a:extLst>
              <a:ext uri="{FF2B5EF4-FFF2-40B4-BE49-F238E27FC236}">
                <a16:creationId xmlns:a16="http://schemas.microsoft.com/office/drawing/2014/main" id="{B58C970C-4DC8-082D-2F3E-F956AD8E89C9}"/>
              </a:ext>
            </a:extLst>
          </p:cNvPr>
          <p:cNvSpPr/>
          <p:nvPr userDrawn="1"/>
        </p:nvSpPr>
        <p:spPr>
          <a:xfrm>
            <a:off x="262333" y="-3407634"/>
            <a:ext cx="3921984" cy="3921984"/>
          </a:xfrm>
          <a:custGeom>
            <a:avLst/>
            <a:gdLst/>
            <a:ahLst/>
            <a:cxnLst/>
            <a:rect l="l" t="t" r="r" b="b"/>
            <a:pathLst>
              <a:path w="7843968" h="7843968" extrusionOk="0">
                <a:moveTo>
                  <a:pt x="0" y="0"/>
                </a:moveTo>
                <a:lnTo>
                  <a:pt x="7843968" y="0"/>
                </a:lnTo>
                <a:lnTo>
                  <a:pt x="7843968" y="7843968"/>
                </a:lnTo>
                <a:lnTo>
                  <a:pt x="0" y="7843968"/>
                </a:lnTo>
                <a:lnTo>
                  <a:pt x="0" y="0"/>
                </a:lnTo>
                <a:close/>
              </a:path>
            </a:pathLst>
          </a:custGeom>
          <a:blipFill rotWithShape="1">
            <a:blip r:embed="rId4">
              <a:alphaModFix/>
            </a:blip>
            <a:stretch>
              <a:fillRect/>
            </a:stretch>
          </a:blipFill>
          <a:ln>
            <a:noFill/>
          </a:ln>
        </p:spPr>
        <p:txBody>
          <a:bodyPr/>
          <a:lstStyle/>
          <a:p>
            <a:endParaRPr lang="en-US"/>
          </a:p>
        </p:txBody>
      </p:sp>
      <p:sp>
        <p:nvSpPr>
          <p:cNvPr id="11" name="Google Shape;194;p17">
            <a:extLst>
              <a:ext uri="{FF2B5EF4-FFF2-40B4-BE49-F238E27FC236}">
                <a16:creationId xmlns:a16="http://schemas.microsoft.com/office/drawing/2014/main" id="{AE51BBBC-6B43-0019-F138-214135B5D4E2}"/>
              </a:ext>
            </a:extLst>
          </p:cNvPr>
          <p:cNvSpPr/>
          <p:nvPr userDrawn="1"/>
        </p:nvSpPr>
        <p:spPr>
          <a:xfrm rot="20987155">
            <a:off x="1910096" y="228407"/>
            <a:ext cx="723233" cy="906875"/>
          </a:xfrm>
          <a:custGeom>
            <a:avLst/>
            <a:gdLst/>
            <a:ahLst/>
            <a:cxnLst/>
            <a:rect l="l" t="t" r="r" b="b"/>
            <a:pathLst>
              <a:path w="1446466" h="1813751" extrusionOk="0">
                <a:moveTo>
                  <a:pt x="0" y="0"/>
                </a:moveTo>
                <a:lnTo>
                  <a:pt x="1446466" y="0"/>
                </a:lnTo>
                <a:lnTo>
                  <a:pt x="1446466" y="1813751"/>
                </a:lnTo>
                <a:lnTo>
                  <a:pt x="0" y="1813751"/>
                </a:lnTo>
                <a:lnTo>
                  <a:pt x="0" y="0"/>
                </a:lnTo>
                <a:close/>
              </a:path>
            </a:pathLst>
          </a:custGeom>
          <a:blipFill rotWithShape="1">
            <a:blip r:embed="rId5">
              <a:alphaModFix/>
            </a:blip>
            <a:stretch>
              <a:fillRect/>
            </a:stretch>
          </a:blipFill>
          <a:ln>
            <a:noFill/>
          </a:ln>
        </p:spPr>
        <p:txBody>
          <a:bodyPr/>
          <a:lstStyle/>
          <a:p>
            <a:endParaRPr lang="en-US"/>
          </a:p>
        </p:txBody>
      </p:sp>
      <p:sp>
        <p:nvSpPr>
          <p:cNvPr id="12" name="Google Shape;69;p8">
            <a:extLst>
              <a:ext uri="{FF2B5EF4-FFF2-40B4-BE49-F238E27FC236}">
                <a16:creationId xmlns:a16="http://schemas.microsoft.com/office/drawing/2014/main" id="{9A7BC873-8F2C-33D9-AF13-0E8AF14B255B}"/>
              </a:ext>
            </a:extLst>
          </p:cNvPr>
          <p:cNvSpPr txBox="1">
            <a:spLocks noGrp="1"/>
          </p:cNvSpPr>
          <p:nvPr>
            <p:ph type="title" hasCustomPrompt="1"/>
          </p:nvPr>
        </p:nvSpPr>
        <p:spPr>
          <a:xfrm>
            <a:off x="4666050" y="542054"/>
            <a:ext cx="371595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dirty="0"/>
              <a:t>Title, 120, str</a:t>
            </a:r>
            <a:endParaRPr dirty="0"/>
          </a:p>
        </p:txBody>
      </p:sp>
      <p:sp>
        <p:nvSpPr>
          <p:cNvPr id="13" name="Text Placeholder 13">
            <a:extLst>
              <a:ext uri="{FF2B5EF4-FFF2-40B4-BE49-F238E27FC236}">
                <a16:creationId xmlns:a16="http://schemas.microsoft.com/office/drawing/2014/main" id="{B92EE7CF-4B98-BABD-2376-2A5CCBAC2FFC}"/>
              </a:ext>
            </a:extLst>
          </p:cNvPr>
          <p:cNvSpPr>
            <a:spLocks noGrp="1"/>
          </p:cNvSpPr>
          <p:nvPr>
            <p:ph type="body" sz="quarter" idx="10" hasCustomPrompt="1"/>
          </p:nvPr>
        </p:nvSpPr>
        <p:spPr>
          <a:xfrm>
            <a:off x="4665663" y="2190750"/>
            <a:ext cx="3792537" cy="2411413"/>
          </a:xfrm>
        </p:spPr>
        <p:txBody>
          <a:bodyPr>
            <a:normAutofit/>
          </a:bodyPr>
          <a:lstStyle>
            <a:lvl1pPr marL="114300" indent="0">
              <a:buNone/>
              <a:defRPr lang="en-US" sz="1400" b="0" i="0" u="none" strike="noStrike" cap="none" dirty="0">
                <a:solidFill>
                  <a:srgbClr val="402206"/>
                </a:solidFill>
                <a:latin typeface="Exo 2 Light"/>
                <a:ea typeface="Exo 2 Light"/>
                <a:cs typeface="Exo 2 Light"/>
                <a:sym typeface="Arial"/>
              </a:defRPr>
            </a:lvl1pPr>
          </a:lstStyle>
          <a:p>
            <a:pPr lvl="0"/>
            <a:r>
              <a:rPr lang="en-US" dirty="0"/>
              <a:t>Content, 450, str</a:t>
            </a:r>
          </a:p>
        </p:txBody>
      </p:sp>
    </p:spTree>
    <p:extLst>
      <p:ext uri="{BB962C8B-B14F-4D97-AF65-F5344CB8AC3E}">
        <p14:creationId xmlns:p14="http://schemas.microsoft.com/office/powerpoint/2010/main" val="53246682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aveat Medium"/>
              <a:buNone/>
              <a:defRPr sz="2800">
                <a:solidFill>
                  <a:schemeClr val="dk1"/>
                </a:solidFill>
                <a:latin typeface="Caveat Medium"/>
                <a:ea typeface="Caveat Medium"/>
                <a:cs typeface="Caveat Medium"/>
                <a:sym typeface="Caveat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aveat Medium"/>
              <a:buChar char="●"/>
              <a:defRPr sz="1800">
                <a:solidFill>
                  <a:schemeClr val="dk2"/>
                </a:solidFill>
                <a:latin typeface="Caveat Medium"/>
                <a:ea typeface="Caveat Medium"/>
                <a:cs typeface="Caveat Medium"/>
                <a:sym typeface="Caveat Medium"/>
              </a:defRPr>
            </a:lvl1pPr>
            <a:lvl2pPr marL="914400" lvl="1"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2pPr>
            <a:lvl3pPr marL="1371600" lvl="2"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3pPr>
            <a:lvl4pPr marL="1828800" lvl="3"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4pPr>
            <a:lvl5pPr marL="2286000" lvl="4"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5pPr>
            <a:lvl6pPr marL="2743200" lvl="5"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6pPr>
            <a:lvl7pPr marL="3200400" lvl="6"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7pPr>
            <a:lvl8pPr marL="3657600" lvl="7"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8pPr>
            <a:lvl9pPr marL="4114800" lvl="8" indent="-317500">
              <a:lnSpc>
                <a:spcPct val="115000"/>
              </a:lnSpc>
              <a:spcBef>
                <a:spcPts val="0"/>
              </a:spcBef>
              <a:spcAft>
                <a:spcPts val="0"/>
              </a:spcAft>
              <a:buClr>
                <a:schemeClr val="dk2"/>
              </a:buClr>
              <a:buSzPts val="1400"/>
              <a:buFont typeface="Exo 2"/>
              <a:buChar char="■"/>
              <a:defRPr>
                <a:solidFill>
                  <a:schemeClr val="dk2"/>
                </a:solidFill>
                <a:latin typeface="Exo 2"/>
                <a:ea typeface="Exo 2"/>
                <a:cs typeface="Exo 2"/>
                <a:sym typeface="Exo 2"/>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58" r:id="rId2"/>
    <p:sldLayoutId id="2147483650" r:id="rId3"/>
    <p:sldLayoutId id="2147483651" r:id="rId4"/>
    <p:sldLayoutId id="2147483652" r:id="rId5"/>
    <p:sldLayoutId id="2147483654" r:id="rId6"/>
    <p:sldLayoutId id="2147483653" r:id="rId7"/>
    <p:sldLayoutId id="2147483660" r:id="rId8"/>
    <p:sldLayoutId id="2147483659"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 Id="rId3" Type="http://schemas.openxmlformats.org/officeDocument/2006/relationships/hyperlink" Target="https://unsplash.com/@emartin6989?utm_source=ai_slide_maker&amp;utm_medium=referral" TargetMode="External"/><Relationship Id="rId4" Type="http://schemas.openxmlformats.org/officeDocument/2006/relationships/hyperlink" Target="https://unsplash.com/photos/jesus-christ-and-virgin-mary-painting-aR7jGgTjNdM?utm_source=ai_slide_maker&amp;utm_medium=referra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 Id="rId3" Type="http://schemas.openxmlformats.org/officeDocument/2006/relationships/hyperlink" Target="https://unsplash.com/@anafrantz?utm_source=ai_slide_maker&amp;utm_medium=referral" TargetMode="External"/><Relationship Id="rId4" Type="http://schemas.openxmlformats.org/officeDocument/2006/relationships/hyperlink" Target="https://unsplash.com/photos/white-and-gold-floral-ceiling-5lqApuGIZqo?utm_source=ai_slide_maker&amp;utm_medium=referr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 Id="rId3" Type="http://schemas.openxmlformats.org/officeDocument/2006/relationships/hyperlink" Target="https://unsplash.com/@anafrantz?utm_source=ai_slide_maker&amp;utm_medium=referral" TargetMode="External"/><Relationship Id="rId4" Type="http://schemas.openxmlformats.org/officeDocument/2006/relationships/hyperlink" Target="https://unsplash.com/photos/white-and-gold-floral-ceiling-5lqApuGIZqo?utm_source=ai_slide_maker&amp;utm_medium=referr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 Id="rId3" Type="http://schemas.openxmlformats.org/officeDocument/2006/relationships/hyperlink" Target="https://unsplash.com/@anafrantz?utm_source=ai_slide_maker&amp;utm_medium=referral" TargetMode="External"/><Relationship Id="rId4" Type="http://schemas.openxmlformats.org/officeDocument/2006/relationships/hyperlink" Target="https://unsplash.com/photos/white-and-gold-floral-ceiling-5lqApuGIZqo?utm_source=ai_slide_maker&amp;utm_medium=referr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 Id="rId3" Type="http://schemas.openxmlformats.org/officeDocument/2006/relationships/hyperlink" Target="https://unsplash.com/@cas1111?utm_source=ai_slide_maker&amp;utm_medium=referral" TargetMode="External"/><Relationship Id="rId4" Type="http://schemas.openxmlformats.org/officeDocument/2006/relationships/hyperlink" Target="https://unsplash.com/photos/brown-concrete-building-under-blue-sky-during-daytime-zwGwLaq3gb4?utm_source=ai_slide_maker&amp;utm_medium=referral" TargetMode="Externa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rPr sz="3080"/>
              <a:t>Temuriylar davrida ta'lim tarbiya va pedagogik g'oyalar taraqqiyoti.</a:t>
            </a:r>
          </a:p>
        </p:txBody>
      </p:sp>
      <p:sp>
        <p:nvSpPr>
          <p:cNvPr id="3" name="Subtitle 2"/>
          <p:cNvSpPr>
            <a:spLocks noGrp="1"/>
          </p:cNvSpPr>
          <p:nvPr>
            <p:ph type="subTitle" idx="1"/>
          </p:nvPr>
        </p:nvSpPr>
        <p:spPr/>
        <p:txBody>
          <a:bodyPr/>
          <a:lstStyle/>
          <a:p>
            <a:r>
              <a:t>Inoqjononova Arofat </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640"/>
              <a:t>Madaniy ahamiyat va ta'lim</a:t>
            </a:r>
          </a:p>
        </p:txBody>
      </p:sp>
      <p:sp>
        <p:nvSpPr>
          <p:cNvPr id="3" name="Text Placeholder 2"/>
          <p:cNvSpPr>
            <a:spLocks noGrp="1"/>
          </p:cNvSpPr>
          <p:nvPr>
            <p:ph type="body" idx="10" sz="quarter"/>
          </p:nvPr>
        </p:nvSpPr>
        <p:spPr/>
        <p:txBody>
          <a:bodyPr/>
          <a:lstStyle/>
          <a:p>
            <a:r>
              <a:rPr sz="719"/>
              <a:t>Ta'lim va madaniyat o'rtasidagi bog'lanish: Ta'lim madaniyatning asosiy qismi bo'lib, u insonlarning fikr va qarashlarini shakllantiradi. Ta'lim jarayonida o'rgatiladigan qadriyatlar va an'analar, madaniy merosni saqlash va rivojlantirishga yordam beradi. </a:t>
            </a:r>
          </a:p>
          <a:p>
            <a:r>
              <a:rPr sz="719"/>
              <a:t>Temurid davrida ta'limning madaniyatni rivojlantirishdagi roli: Temuridlar davrida ta'lim san'at, adabiyot va ilm-fan sohalarida katta yutuqlarga erishishga yordam berdi. Masalan, Samarqand va Buxorodagi madrasalar, o'quvchilarni zamonaviy fan va san'at bilan tanishtirib, madaniyatni yangi darajaga olib chiqdi. </a:t>
            </a:r>
          </a:p>
          <a:p>
            <a:r>
              <a:rPr sz="719"/>
              <a:t>Hozirgi zamonda ta'lim va madaniyat o'rtasidagi munosabatlar: Bugungi kunda ta'lim muassasalari madaniyatni rivojlantirishda muhim rol o'ynaydi. Masalan, ko'plab universitetlar talabalarga madaniy tadbirlar va san'at bilan shug'ullanish imkoniyatlarini yaratib, ularning madaniy identitini shakllantirishga yordam beradi.</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420"/>
              <a:t>Ijtimoiy o'zgarishlar va ta'lim</a:t>
            </a:r>
          </a:p>
        </p:txBody>
      </p:sp>
      <p:sp>
        <p:nvSpPr>
          <p:cNvPr id="3" name="Text Placeholder 2"/>
          <p:cNvSpPr>
            <a:spLocks noGrp="1"/>
          </p:cNvSpPr>
          <p:nvPr>
            <p:ph type="body" idx="10" sz="quarter"/>
          </p:nvPr>
        </p:nvSpPr>
        <p:spPr/>
        <p:txBody>
          <a:bodyPr/>
          <a:lstStyle/>
          <a:p>
            <a:r>
              <a:rPr sz="1320"/>
              <a:t>Ta'lim va Ijtimoiy O'zgarishlar</a:t>
            </a:r>
          </a:p>
        </p:txBody>
      </p:sp>
      <p:sp>
        <p:nvSpPr>
          <p:cNvPr id="4" name="Text Placeholder 3"/>
          <p:cNvSpPr>
            <a:spLocks noGrp="1"/>
          </p:cNvSpPr>
          <p:nvPr>
            <p:ph type="body" idx="11" sz="quarter"/>
          </p:nvPr>
        </p:nvSpPr>
        <p:spPr/>
        <p:txBody>
          <a:bodyPr/>
          <a:lstStyle/>
          <a:p>
            <a:r>
              <a:rPr sz="1324"/>
              <a:t>Temurid davrida ta'lim ijtimoiy o'zgarishlar uchun muhim omil bo'lib xizmat qildi. O'qitish jarayonida yangi bilimlar va ma'naviy qadriyatlar yosh avlodga uzatilgan, bu esa jamiyatda ijtimoiy sinflar o'rtasidagi tafovutlarni kamaytirishga yordam berdi.</a:t>
            </a:r>
          </a:p>
        </p:txBody>
      </p:sp>
      <p:sp>
        <p:nvSpPr>
          <p:cNvPr id="5" name="Text Placeholder 4"/>
          <p:cNvSpPr>
            <a:spLocks noGrp="1"/>
          </p:cNvSpPr>
          <p:nvPr>
            <p:ph type="body" idx="12" sz="quarter"/>
          </p:nvPr>
        </p:nvSpPr>
        <p:spPr/>
        <p:txBody>
          <a:bodyPr/>
          <a:lstStyle/>
          <a:p>
            <a:r>
              <a:rPr sz="1320"/>
              <a:t>Ta'lim orqali Ijtimoiy Islohotlar</a:t>
            </a:r>
          </a:p>
        </p:txBody>
      </p:sp>
      <p:sp>
        <p:nvSpPr>
          <p:cNvPr id="6" name="Text Placeholder 5"/>
          <p:cNvSpPr>
            <a:spLocks noGrp="1"/>
          </p:cNvSpPr>
          <p:nvPr>
            <p:ph type="body" idx="13" sz="quarter"/>
          </p:nvPr>
        </p:nvSpPr>
        <p:spPr/>
        <p:txBody>
          <a:bodyPr/>
          <a:lstStyle/>
          <a:p>
            <a:r>
              <a:rPr sz="896"/>
              <a:t>Temuridlar davrida ta'lim orqali amalga oshirilgan ijtimoiy islohotlar ko'plab ijtimoiy muammolarni hal qilishga qaratilgan edi. Yangi maktablar va madrasalar ochilishi, ilm-fan va san'atning rivojlanishi, shuningdek, qashshoqlikni kamaytirish bo'yicha ko'plab dasturlar taklif etildi. Bu islohotlar nafaqat ta'lim sifatini oshirdi, balki ijtimoiy barqarorlikni ta'minladi.</a:t>
            </a:r>
          </a:p>
        </p:txBody>
      </p:sp>
      <p:pic>
        <p:nvPicPr>
          <p:cNvPr id="7" name="Picture Placeholder 6" descr="image.jpg"/>
          <p:cNvPicPr>
            <a:picLocks noGrp="1" noChangeAspect="1"/>
          </p:cNvPicPr>
          <p:nvPr>
            <p:ph type="pic" idx="14" sz="quarter"/>
          </p:nvPr>
        </p:nvPicPr>
        <p:blipFill>
          <a:blip r:embed="rId2"/>
          <a:srcRect t="8330" b="8330"/>
          <a:stretch>
            <a:fillRect/>
          </a:stretch>
        </p:blipFill>
        <p:spPr/>
      </p:pic>
      <p:sp>
        <p:nvSpPr>
          <p:cNvPr id="8" name="TextBox 7"/>
          <p:cNvSpPr txBox="1"/>
          <p:nvPr/>
        </p:nvSpPr>
        <p:spPr>
          <a:xfrm>
            <a:off x="3448050" y="4191000"/>
            <a:ext cx="2348705" cy="228600"/>
          </a:xfrm>
          <a:prstGeom prst="rect">
            <a:avLst/>
          </a:prstGeom>
          <a:solidFill>
            <a:srgbClr val="F5F3F2"/>
          </a:solidFill>
        </p:spPr>
        <p:txBody>
          <a:bodyPr wrap="none" tIns="0" bIns="0" lIns="0" rIns="0">
            <a:spAutoFit/>
          </a:bodyPr>
          <a:lstStyle/>
          <a:p>
            <a:pPr algn="ctr"/>
            <a:r>
              <a:rPr sz="1100"/>
              <a:t>Photo by </a:t>
            </a:r>
            <a:r>
              <a:rPr sz="1100">
                <a:hlinkClick r:id="rId3"/>
              </a:rPr>
              <a:t>Emmanuel Martin</a:t>
            </a:r>
            <a:r>
              <a:rPr sz="1100"/>
              <a:t> on </a:t>
            </a:r>
            <a:r>
              <a:rPr sz="1100">
                <a:hlinkClick r:id="rId4"/>
              </a:rPr>
              <a:t>Unsplash</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200"/>
              <a:t>Xulosa</a:t>
            </a:r>
          </a:p>
        </p:txBody>
      </p:sp>
      <p:sp>
        <p:nvSpPr>
          <p:cNvPr id="3" name="Text Placeholder 2"/>
          <p:cNvSpPr>
            <a:spLocks noGrp="1"/>
          </p:cNvSpPr>
          <p:nvPr>
            <p:ph type="body" idx="1"/>
          </p:nvPr>
        </p:nvSpPr>
        <p:spPr/>
        <p:txBody>
          <a:bodyPr/>
          <a:lstStyle/>
          <a:p>
            <a:r>
              <a:rPr sz="1343"/>
              <a:t>Temuriylar davrida O‘zbekistondagi ta'lim tizimi o'zining noyob xususiyatlari bilan ajralib turadi. Ta'lim jarayoni ijodkorlik va innovatsiyalar bilan boyitildi. Madrasalar nafaqat bilim berish, balki ijtimoiy va madaniy qadriyatlarni shakllantirishda muhim rol o‘ynadi. Bu davrda pedagogik g‘oyalar ta'lim jarayonini rivojlantirib, yosh avlodning tarbiyasiga katta ta'sir ko'rsatdi. Ta'lim jarayonida o'rganilayotgan fanlar orqali o'quvchilarda tanqidiy fikrlash va ijodiy yondashuv rivojlantirildi, bu esa kelajak avlodlarga ijtimoiy taraqqiyotda yordam berdi.</a:t>
            </a:r>
          </a:p>
        </p:txBody>
      </p:sp>
      <p:pic>
        <p:nvPicPr>
          <p:cNvPr id="4" name="Picture Placeholder 3" descr="image.jpg"/>
          <p:cNvPicPr>
            <a:picLocks noGrp="1" noChangeAspect="1"/>
          </p:cNvPicPr>
          <p:nvPr>
            <p:ph type="pic" idx="10" sz="quarter"/>
          </p:nvPr>
        </p:nvPicPr>
        <p:blipFill>
          <a:blip r:embed="rId2"/>
          <a:srcRect t="5651" b="5651"/>
          <a:stretch>
            <a:fillRect/>
          </a:stretch>
        </p:blipFill>
        <p:spPr/>
      </p:pic>
      <p:sp>
        <p:nvSpPr>
          <p:cNvPr id="5" name="TextBox 4"/>
          <p:cNvSpPr txBox="1"/>
          <p:nvPr/>
        </p:nvSpPr>
        <p:spPr>
          <a:xfrm>
            <a:off x="5249863" y="4635500"/>
            <a:ext cx="3894137" cy="228600"/>
          </a:xfrm>
          <a:prstGeom prst="rect">
            <a:avLst/>
          </a:prstGeom>
          <a:solidFill>
            <a:srgbClr val="F5F3F2"/>
          </a:solidFill>
        </p:spPr>
        <p:txBody>
          <a:bodyPr wrap="none" tIns="0" bIns="0" lIns="0" rIns="0">
            <a:spAutoFit/>
          </a:bodyPr>
          <a:lstStyle/>
          <a:p>
            <a:pPr algn="ctr"/>
            <a:r>
              <a:rPr sz="1100"/>
              <a:t>Photo by </a:t>
            </a:r>
            <a:r>
              <a:rPr sz="1100">
                <a:hlinkClick r:id="rId3"/>
              </a:rPr>
              <a:t>Ana Frantz</a:t>
            </a:r>
            <a:r>
              <a:rPr sz="1100"/>
              <a:t> on </a:t>
            </a:r>
            <a:r>
              <a:rPr sz="1100">
                <a:hlinkClick r:id="rId4"/>
              </a:rPr>
              <a:t>Unsplash</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E'tiboringiz uchun rahmat!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Reja</a:t>
            </a:r>
          </a:p>
        </p:txBody>
      </p:sp>
      <p:sp>
        <p:nvSpPr>
          <p:cNvPr id="3" name="Text Placeholder 2"/>
          <p:cNvSpPr>
            <a:spLocks noGrp="1"/>
          </p:cNvSpPr>
          <p:nvPr>
            <p:ph type="body" idx="10" sz="quarter"/>
          </p:nvPr>
        </p:nvSpPr>
        <p:spPr/>
        <p:txBody>
          <a:bodyPr/>
          <a:lstStyle/>
          <a:p>
            <a:r>
              <a:t>Temuriylar ta'lim tizimining asosiy tamoyillari</a:t>
            </a:r>
          </a:p>
        </p:txBody>
      </p:sp>
      <p:sp>
        <p:nvSpPr>
          <p:cNvPr id="4" name="Text Placeholder 3"/>
          <p:cNvSpPr>
            <a:spLocks noGrp="1"/>
          </p:cNvSpPr>
          <p:nvPr>
            <p:ph type="body" idx="11" sz="quarter"/>
          </p:nvPr>
        </p:nvSpPr>
        <p:spPr/>
        <p:txBody>
          <a:bodyPr/>
          <a:lstStyle/>
          <a:p>
            <a:r>
              <a:t>Pedagogik g'oyalar va ularning ta'limga ta'siri</a:t>
            </a:r>
          </a:p>
        </p:txBody>
      </p:sp>
      <p:sp>
        <p:nvSpPr>
          <p:cNvPr id="5" name="Text Placeholder 4"/>
          <p:cNvSpPr>
            <a:spLocks noGrp="1"/>
          </p:cNvSpPr>
          <p:nvPr>
            <p:ph type="body" idx="12" sz="quarter"/>
          </p:nvPr>
        </p:nvSpPr>
        <p:spPr/>
        <p:txBody>
          <a:bodyPr/>
          <a:lstStyle/>
          <a:p>
            <a:r>
              <a:t>Ta'lim tarbiyaning ijtimoiy va madaniy ahamiyati</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200"/>
              <a:t>Temuriylar ta'lim tizimining asosiy tamoyillari</a:t>
            </a:r>
          </a:p>
        </p:txBody>
      </p:sp>
      <p:sp>
        <p:nvSpPr>
          <p:cNvPr id="3" name="Text Placeholder 2"/>
          <p:cNvSpPr>
            <a:spLocks noGrp="1"/>
          </p:cNvSpPr>
          <p:nvPr>
            <p:ph type="body" idx="1"/>
          </p:nvPr>
        </p:nvSpPr>
        <p:spPr/>
        <p:txBody>
          <a:bodyPr/>
          <a:lstStyle/>
          <a:p>
            <a:r>
              <a:rPr sz="960"/>
              <a:t>Temuriylar davrida ta'lim tizimi o'zining noyob tamoyillari bilan ajralib turardi. Bu davrda ta'lim, asosan, diniy va ilmiy bilimlarni rivojlantirishga qaratilgan edi. Ta'lim tizimining asosiy tamoyillari quyidagilardan iborat: 1. **Yuqori malakali o'qituvchilar**: O'qituvchilar o'z sohalarida yuqori bilimga ega bo'lishlari zarur edi. 2. **Ilmiy va diniy ta'lim**: Ta'lim jarayoni diniy bilimlar bilan birga, ilmiy bilimlarni ham o'z ichiga olgan. 3. **Ta'limning keng ko'lamliligi**: Ta'lim jarayonida turli fanlar, jumladan, matematikalar, astronomiya va tibbiyot kabi fanlar o'qitilgan. 4. **Ta'lim muassasalari**: Temuriylar davrida madrasalar va boshqa ta'lim muassasalari tashkil etilgan, bu esa ta'lim tizimini yanada rivojlantirgan. Ta'lim tizimining bu tamoyillari o'z davrida juda muhim ahamiyatga ega bo'lgan.</a:t>
            </a:r>
          </a:p>
        </p:txBody>
      </p:sp>
      <p:pic>
        <p:nvPicPr>
          <p:cNvPr id="4" name="Picture Placeholder 3" descr="image.jpg"/>
          <p:cNvPicPr>
            <a:picLocks noGrp="1" noChangeAspect="1"/>
          </p:cNvPicPr>
          <p:nvPr>
            <p:ph type="pic" idx="10" sz="quarter"/>
          </p:nvPr>
        </p:nvPicPr>
        <p:blipFill>
          <a:blip r:embed="rId2"/>
          <a:srcRect t="5651" b="5651"/>
          <a:stretch>
            <a:fillRect/>
          </a:stretch>
        </p:blipFill>
        <p:spPr/>
      </p:pic>
      <p:sp>
        <p:nvSpPr>
          <p:cNvPr id="5" name="TextBox 4"/>
          <p:cNvSpPr txBox="1"/>
          <p:nvPr/>
        </p:nvSpPr>
        <p:spPr>
          <a:xfrm>
            <a:off x="5249863" y="4635500"/>
            <a:ext cx="3894137" cy="228600"/>
          </a:xfrm>
          <a:prstGeom prst="rect">
            <a:avLst/>
          </a:prstGeom>
          <a:solidFill>
            <a:srgbClr val="F5F3F2"/>
          </a:solidFill>
        </p:spPr>
        <p:txBody>
          <a:bodyPr wrap="none" tIns="0" bIns="0" lIns="0" rIns="0">
            <a:spAutoFit/>
          </a:bodyPr>
          <a:lstStyle/>
          <a:p>
            <a:pPr algn="ctr"/>
            <a:r>
              <a:rPr sz="1100"/>
              <a:t>Photo by </a:t>
            </a:r>
            <a:r>
              <a:rPr sz="1100">
                <a:hlinkClick r:id="rId3"/>
              </a:rPr>
              <a:t>Ana Frantz</a:t>
            </a:r>
            <a:r>
              <a:rPr sz="1100"/>
              <a:t> on </a:t>
            </a:r>
            <a:r>
              <a:rPr sz="1100">
                <a:hlinkClick r:id="rId4"/>
              </a:rPr>
              <a:t>Unsplash</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640"/>
              <a:t>Ta'lim tizimining asosiy tamoyillari</a:t>
            </a:r>
          </a:p>
        </p:txBody>
      </p:sp>
      <p:sp>
        <p:nvSpPr>
          <p:cNvPr id="3" name="Text Placeholder 2"/>
          <p:cNvSpPr>
            <a:spLocks noGrp="1"/>
          </p:cNvSpPr>
          <p:nvPr>
            <p:ph type="body" idx="1"/>
          </p:nvPr>
        </p:nvSpPr>
        <p:spPr/>
        <p:txBody>
          <a:bodyPr/>
          <a:lstStyle/>
          <a:p>
            <a:r>
              <a:rPr sz="1321"/>
              <a:t>O'quv dasturlari va mazmuni, ta'lim tizimining asosiy tarkibiy qismi bo'lib, talabalar uchun muhim bilim va ko'nikmalarni taqdim etadi. Temuriylar davrida o'quv dasturlari, asosan, ilmiy va axloqiy qadriyatlarni o'z ichiga olgan. Bu dasturlar o'z ichiga matematika, astronomiya, tibbiyot va adabiyot kabi fanlarni olgan.</a:t>
            </a:r>
          </a:p>
        </p:txBody>
      </p:sp>
      <p:sp>
        <p:nvSpPr>
          <p:cNvPr id="4" name="Text Placeholder 3"/>
          <p:cNvSpPr>
            <a:spLocks noGrp="1"/>
          </p:cNvSpPr>
          <p:nvPr>
            <p:ph type="body" idx="2"/>
          </p:nvPr>
        </p:nvSpPr>
        <p:spPr/>
        <p:txBody>
          <a:bodyPr/>
          <a:lstStyle/>
          <a:p>
            <a:r>
              <a:rPr sz="1497"/>
              <a:t>O'qituvchilar va o'quvchilar o'rtasidagi munosabatlar ta'lim jarayonining muhim jihatlaridan biridir. O'qituvchilar talabalarni bilim olishga rag'batlantirishda, ijodkorlik va innovatsiyalarni joriy etishda muhim rol o'ynaydi. Ta'limda axloqiy qadriyatlar, masalan, hurmat, adolat va halollik, o'quvchilarning shaxsiy rivojlanishida va jamiyatda ijobiy o'zgarishlarga olib kelishda asosiy ahamiyatga ega.</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640"/>
              <a:t>Temuriylar ta'lim tizimining rivojlanishi</a:t>
            </a:r>
          </a:p>
        </p:txBody>
      </p:sp>
      <p:sp>
        <p:nvSpPr>
          <p:cNvPr id="3" name="Subtitle 2"/>
          <p:cNvSpPr>
            <a:spLocks noGrp="1"/>
          </p:cNvSpPr>
          <p:nvPr>
            <p:ph type="subTitle" idx="1"/>
          </p:nvPr>
        </p:nvSpPr>
        <p:spPr/>
        <p:txBody>
          <a:bodyPr/>
          <a:lstStyle/>
          <a:p>
            <a:r>
              <a:rPr sz="2800"/>
              <a:t>Temuriylar davrida ta'lim tizimining rivojlanishi, muassasalari va o'qitish uslublari.</a:t>
            </a:r>
          </a:p>
        </p:txBody>
      </p:sp>
      <p:sp>
        <p:nvSpPr>
          <p:cNvPr id="4" name="Text Placeholder 3"/>
          <p:cNvSpPr>
            <a:spLocks noGrp="1"/>
          </p:cNvSpPr>
          <p:nvPr>
            <p:ph type="body" idx="2"/>
          </p:nvPr>
        </p:nvSpPr>
        <p:spPr/>
        <p:txBody>
          <a:bodyPr/>
          <a:lstStyle/>
          <a:p>
            <a:r>
              <a:rPr sz="1221"/>
              <a:t>1. Ta'lim muassasalari va ularning ahamiyati: Temuriylar davrida madrasa va maktablar ta'lim berishning asosiy muassasalari bo'lgan. Bu muassasalar ilm-fan va madaniyat rivoji uchun zamin yaratdi.</a:t>
            </a:r>
          </a:p>
          <a:p>
            <a:r>
              <a:rPr sz="1221"/>
              <a:t>2. O'qitish uslublaridagi o'zgarishlar: O'qitish uslublari o'zgarib, talabalar bilan interaktiv muloqot va amaliy mashg'ulotlarga e'tibor berilgan.</a:t>
            </a:r>
          </a:p>
          <a:p>
            <a:r>
              <a:rPr sz="1221"/>
              <a:t>3. Ta'limning ijtimoiy va madaniy ta'siri: Ta'lim ijtimoiy qatlamlar orasidagi aloqalarni kuchaytirib, madaniyatni rivojlantirishda muhim rol o'ynadi.</a:t>
            </a:r>
          </a:p>
          <a:p>
            <a:r>
              <a:rPr sz="1221"/>
              <a:t>4. Ta'lim tizimidagi muvaffaqiyatlar va qiyinchiliklar: Ta'lim tizimining muvaffaqiyatlari mamlakatni rivojlantirishda yordam bergan, lekin moliyaviy va inson resurslari bilan bog'liq qiyinchiliklar ham mavjud bo'lgan.</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200"/>
              <a:t>Pedagogik g'oyalar va ta'lim jihatlari</a:t>
            </a:r>
          </a:p>
        </p:txBody>
      </p:sp>
      <p:sp>
        <p:nvSpPr>
          <p:cNvPr id="3" name="Text Placeholder 2"/>
          <p:cNvSpPr>
            <a:spLocks noGrp="1"/>
          </p:cNvSpPr>
          <p:nvPr>
            <p:ph type="body" idx="1"/>
          </p:nvPr>
        </p:nvSpPr>
        <p:spPr/>
        <p:txBody>
          <a:bodyPr/>
          <a:lstStyle/>
          <a:p>
            <a:r>
              <a:rPr sz="1048"/>
              <a:t>Pedagogik g'oyalar ta'lim jarayonida muhim rol o'ynaydi. Ular nafaqat ta'lim metodlarini belgilaydi, balki o'quvchilarni tarbiyalashda asosiy yo'nalishlarni ham ko'rsatadi. O'zbekistonda ta'limning muhim yo'nalishlaridan biri an'anaviy va zamonaviy pedagogik g'oyalarni uyg'unlashtirishdir. Masalan, Temuriylar davridagi ta'lim tizimida o'qituvchilarning roli va o'quvchilarni bilish jarayonida faol ishtirok etishlari ta'lim sifatini oshirishga yordam berdi. Bunday g'oyalar hozirgi kunda ham o'qitish metodlarida qo'llanilmoqda va ta'lim jarayonini yanada samarali qilmoqda. O'qituvchilar va talabalar o'rtasidagi muloqot va hamkorlik ta'lim jarayonini boyitadi va o'quvchilarning ijodiy fikrlashini rivojlantiradi.</a:t>
            </a:r>
          </a:p>
        </p:txBody>
      </p:sp>
      <p:pic>
        <p:nvPicPr>
          <p:cNvPr id="4" name="Picture Placeholder 3" descr="image.jpg"/>
          <p:cNvPicPr>
            <a:picLocks noGrp="1" noChangeAspect="1"/>
          </p:cNvPicPr>
          <p:nvPr>
            <p:ph type="pic" idx="10" sz="quarter"/>
          </p:nvPr>
        </p:nvPicPr>
        <p:blipFill>
          <a:blip r:embed="rId2"/>
          <a:srcRect t="5651" b="5651"/>
          <a:stretch>
            <a:fillRect/>
          </a:stretch>
        </p:blipFill>
        <p:spPr/>
      </p:pic>
      <p:sp>
        <p:nvSpPr>
          <p:cNvPr id="5" name="TextBox 4"/>
          <p:cNvSpPr txBox="1"/>
          <p:nvPr/>
        </p:nvSpPr>
        <p:spPr>
          <a:xfrm>
            <a:off x="5249863" y="4635500"/>
            <a:ext cx="3894137" cy="228600"/>
          </a:xfrm>
          <a:prstGeom prst="rect">
            <a:avLst/>
          </a:prstGeom>
          <a:solidFill>
            <a:srgbClr val="F5F3F2"/>
          </a:solidFill>
        </p:spPr>
        <p:txBody>
          <a:bodyPr wrap="none" tIns="0" bIns="0" lIns="0" rIns="0">
            <a:spAutoFit/>
          </a:bodyPr>
          <a:lstStyle/>
          <a:p>
            <a:pPr algn="ctr"/>
            <a:r>
              <a:rPr sz="1100"/>
              <a:t>Photo by </a:t>
            </a:r>
            <a:r>
              <a:rPr sz="1100">
                <a:hlinkClick r:id="rId3"/>
              </a:rPr>
              <a:t>Ana Frantz</a:t>
            </a:r>
            <a:r>
              <a:rPr sz="1100"/>
              <a:t> on </a:t>
            </a:r>
            <a:r>
              <a:rPr sz="1100">
                <a:hlinkClick r:id="rId4"/>
              </a:rPr>
              <a:t>Unsplash</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640"/>
              <a:t>Pedagogik g'oyalarning rivojlanishi</a:t>
            </a:r>
          </a:p>
        </p:txBody>
      </p:sp>
      <p:sp>
        <p:nvSpPr>
          <p:cNvPr id="3" name="Text Placeholder 2"/>
          <p:cNvSpPr>
            <a:spLocks noGrp="1"/>
          </p:cNvSpPr>
          <p:nvPr>
            <p:ph type="body" idx="1"/>
          </p:nvPr>
        </p:nvSpPr>
        <p:spPr/>
        <p:txBody>
          <a:bodyPr/>
          <a:lstStyle/>
          <a:p>
            <a:r>
              <a:rPr sz="1422"/>
              <a:t>Pedagogik g'oyalar tarixi - bu ta'lim tizimlarining rivojlanishiga ta'sir ko'rsatgan muhim jarayon. Temuriylar davrida ishlab chiqilgan g'oyalar, ta'limning asosiy tamoyillarini belgilab berdi va o'z davrida ilg'or fikrlar bilan boyitildi, bu esa xalq ta'limining sifatini oshirishga xizmat qildi.</a:t>
            </a:r>
          </a:p>
        </p:txBody>
      </p:sp>
      <p:sp>
        <p:nvSpPr>
          <p:cNvPr id="4" name="Text Placeholder 3"/>
          <p:cNvSpPr>
            <a:spLocks noGrp="1"/>
          </p:cNvSpPr>
          <p:nvPr>
            <p:ph type="body" idx="2"/>
          </p:nvPr>
        </p:nvSpPr>
        <p:spPr/>
        <p:txBody>
          <a:bodyPr/>
          <a:lstStyle/>
          <a:p>
            <a:r>
              <a:rPr sz="1400"/>
              <a:t>O'zbek pedagogik g'oyalari o'ziga xos xususiyatlarga ega bo'lib, ularda milliy qadriyatlar va an'analar aks etadi. Bu g'oyalar, shuningdek, yosh avlodni tarbiyalashda muhim rol o'ynaydi va zamonaviy ta'lim jarayonida o'z o'rnini topmoqda. O'zbek pedagogikasidagi yangiliklar, ta'lim metodikalarini zamonaviylashtirish va talabalar uchun qulay sharoitlar yaratishga qaratilgan.</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640"/>
              <a:t>Pedagogik g'oyalarning ta'limdagi ahamiyati</a:t>
            </a:r>
          </a:p>
        </p:txBody>
      </p:sp>
      <p:sp>
        <p:nvSpPr>
          <p:cNvPr id="3" name="Subtitle 2"/>
          <p:cNvSpPr>
            <a:spLocks noGrp="1"/>
          </p:cNvSpPr>
          <p:nvPr>
            <p:ph type="subTitle" idx="1"/>
          </p:nvPr>
        </p:nvSpPr>
        <p:spPr/>
        <p:txBody>
          <a:bodyPr/>
          <a:lstStyle/>
          <a:p>
            <a:r>
              <a:rPr sz="2800"/>
              <a:t>Pedagogik g'oyalar ta'lim jarayonida muhim o'rin egallaydi va o'zgarishlarga sabab bo'ladi.</a:t>
            </a:r>
          </a:p>
        </p:txBody>
      </p:sp>
      <p:sp>
        <p:nvSpPr>
          <p:cNvPr id="4" name="Text Placeholder 3"/>
          <p:cNvSpPr>
            <a:spLocks noGrp="1"/>
          </p:cNvSpPr>
          <p:nvPr>
            <p:ph type="body" idx="2"/>
          </p:nvPr>
        </p:nvSpPr>
        <p:spPr/>
        <p:txBody>
          <a:bodyPr/>
          <a:lstStyle/>
          <a:p>
            <a:r>
              <a:rPr sz="1324"/>
              <a:t>Pedagogik g'oyalar ta'lim tizimida muhim o'rin tutadi. Ular, avvalo, ta'limdagi o'zgarishlarga olib keladi. Masalan, xalqaro ta'lim tajribalari va zamonaviy pedagogik uslublar o'quv jarayonini yanada samarali qiladi. Ta'lim jarayonining o'zgarishi pedagogik g'oyalarning rivojlanishi bilan bog'liq. O'quvchilarning ehtiyojlari va talablariga mos ravishda ta'lim metodologiyasini yangilash zarur. Shuningdek, ta'limga ta'sir qiluvchi omillar, masalan, iqtisodiy, ijtimoiy va madaniy sharoitlar, pedagogik g'oyalar bilan chambarchas bog'liq. Bu omillar ta'lim jarayonidagi yangiliklarni qo'llab-quvvatlaydi va pedagogik g'oyalarni amalga oshirishga yordam beradi.</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rPr sz="2200"/>
              <a:t>Ta'lim tarbiyaning ijtimoiy ahamiyati</a:t>
            </a:r>
          </a:p>
        </p:txBody>
      </p:sp>
      <p:sp>
        <p:nvSpPr>
          <p:cNvPr id="3" name="Text Placeholder 2"/>
          <p:cNvSpPr>
            <a:spLocks noGrp="1"/>
          </p:cNvSpPr>
          <p:nvPr>
            <p:ph type="body" idx="10" sz="quarter"/>
          </p:nvPr>
        </p:nvSpPr>
        <p:spPr/>
        <p:txBody>
          <a:bodyPr/>
          <a:lstStyle/>
          <a:p>
            <a:r>
              <a:rPr sz="1175"/>
              <a:t>Ta'lim, ijtimoiy taraqqiyot va madaniyatimizni saqlab qolish uchun muhim vositadir. Temuridlar davrida ta'limning ijtimoiy ahamiyati juda katta edi. O'sha davrda, maktablar va madrasalar ochilib, ilm-fan va san'at rivojlandi. Maktablarda o'qitiladigan fanlar, ijtimoiy qadriyatlarni, axloqni va madaniyatni rivojlantirishga qaratilgan edi. Shuningdek, bu davrda ta'lim, shaxsning ijtimoiy hayotidagi rolini oshirishda muhim ahamiyatga ega bo'ldi. Temuridlar ma'naviy va madaniy merosni saqlab qolishda ta'limning ahamiyatini tushunishgan va bu orqali kelajak avlodlar uchun kuchli asos yaratganlar.</a:t>
            </a:r>
          </a:p>
        </p:txBody>
      </p:sp>
      <p:pic>
        <p:nvPicPr>
          <p:cNvPr id="4" name="Picture Placeholder 3" descr="image.jpg"/>
          <p:cNvPicPr>
            <a:picLocks noGrp="1" noChangeAspect="1"/>
          </p:cNvPicPr>
          <p:nvPr>
            <p:ph type="pic" idx="11" sz="quarter"/>
          </p:nvPr>
        </p:nvPicPr>
        <p:blipFill>
          <a:blip r:embed="rId2"/>
          <a:srcRect t="12796" b="12796"/>
          <a:stretch>
            <a:fillRect/>
          </a:stretch>
        </p:blipFill>
        <p:spPr/>
      </p:pic>
      <p:sp>
        <p:nvSpPr>
          <p:cNvPr id="5" name="TextBox 4"/>
          <p:cNvSpPr txBox="1"/>
          <p:nvPr/>
        </p:nvSpPr>
        <p:spPr>
          <a:xfrm>
            <a:off x="407988" y="4479925"/>
            <a:ext cx="3224212" cy="228600"/>
          </a:xfrm>
          <a:prstGeom prst="rect">
            <a:avLst/>
          </a:prstGeom>
          <a:solidFill>
            <a:srgbClr val="F5F3F2"/>
          </a:solidFill>
        </p:spPr>
        <p:txBody>
          <a:bodyPr wrap="none" tIns="0" bIns="0" lIns="0" rIns="0">
            <a:spAutoFit/>
          </a:bodyPr>
          <a:lstStyle/>
          <a:p>
            <a:pPr algn="ctr"/>
            <a:r>
              <a:rPr sz="1100"/>
              <a:t>Photo by </a:t>
            </a:r>
            <a:r>
              <a:rPr sz="1100">
                <a:hlinkClick r:id="rId3"/>
              </a:rPr>
              <a:t>Cas Holmes</a:t>
            </a:r>
            <a:r>
              <a:rPr sz="1100"/>
              <a:t> on </a:t>
            </a:r>
            <a:r>
              <a:rPr sz="1100">
                <a:hlinkClick r:id="rId4"/>
              </a:rPr>
              <a:t>Unsplash</a:t>
            </a:r>
          </a:p>
        </p:txBody>
      </p:sp>
    </p:spTree>
  </p:cSld>
  <p:clrMapOvr>
    <a:masterClrMapping/>
  </p:clrMapOvr>
</p:sld>
</file>

<file path=ppt/theme/theme1.xml><?xml version="1.0" encoding="utf-8"?>
<a:theme xmlns:a="http://schemas.openxmlformats.org/drawingml/2006/main" name="Simple Light">
  <a:themeElements>
    <a:clrScheme name="Simple Light">
      <a:dk1>
        <a:srgbClr val="402206"/>
      </a:dk1>
      <a:lt1>
        <a:srgbClr val="FCF4ED"/>
      </a:lt1>
      <a:dk2>
        <a:srgbClr val="402206"/>
      </a:dk2>
      <a:lt2>
        <a:srgbClr val="B3CBB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0</Words>
  <Application>Microsoft Office PowerPoint</Application>
  <PresentationFormat>On-screen Show (16:9)</PresentationFormat>
  <Paragraphs>0</Paragraphs>
  <Slides>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0</vt:i4>
      </vt:variant>
    </vt:vector>
  </HeadingPairs>
  <TitlesOfParts>
    <vt:vector size="5" baseType="lpstr">
      <vt:lpstr>Arial</vt:lpstr>
      <vt:lpstr>Calibri</vt:lpstr>
      <vt:lpstr>Exo 2 Light</vt:lpstr>
      <vt:lpstr>Caveat Medium</vt:lpstr>
      <vt:lpstr>Simple Light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OsiyoCOmputers™</cp:lastModifiedBy>
  <cp:revision>6</cp:revision>
  <dcterms:modified xsi:type="dcterms:W3CDTF">2024-12-01T18:20:54Z</dcterms:modified>
</cp:coreProperties>
</file>