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9" r:id="rId11"/>
    <p:sldId id="267" r:id="rId12"/>
    <p:sldId id="268" r:id="rId13"/>
    <p:sldId id="270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0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6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4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9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5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46966C-E705-40BE-B812-D0093897F181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27BB69-2DE7-429C-95C0-39A8DA962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Ismoilova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Muxlisa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565" y="1338943"/>
            <a:ext cx="9872871" cy="40386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sohasida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hamkorlik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dasturlarda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atrofmuhit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(YUNEP)da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YUNEP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hamkorlikda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xilmaxillikni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saklashning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strategiyasi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chikildi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1993-yil mart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Qozogʻistonning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Qiziloʻrda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Oʻrta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Osiyodagi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uchrashuvida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dengizi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ijroiya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qoʻmitasi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Orolni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qutqarish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dengizi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sogʻlom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sharoitini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ichimlik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taʼminlash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sanitariyagigiyena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muxitini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yaxshilashdir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Topishmoqlar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8435" y="2155575"/>
            <a:ext cx="9872871" cy="4038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Oppoqina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dasturxon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yuzini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qoplagan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…. 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Zarga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sotilmas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Zo’rga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topilmas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Qo’lim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ushlay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olmayman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Cho’ntagimga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olmayman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ustida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Hadding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ushlab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17" y="609600"/>
            <a:ext cx="3091951" cy="3091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0" y="3701551"/>
            <a:ext cx="3486980" cy="23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tushunasiz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50823" y="3017520"/>
            <a:ext cx="2677886" cy="2103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6289766" y="2312126"/>
            <a:ext cx="0" cy="705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7"/>
          </p:cNvCxnSpPr>
          <p:nvPr/>
        </p:nvCxnSpPr>
        <p:spPr>
          <a:xfrm flipV="1">
            <a:off x="7236542" y="2664823"/>
            <a:ext cx="496669" cy="660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 flipV="1">
            <a:off x="7628709" y="4069079"/>
            <a:ext cx="86214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1"/>
          </p:cNvCxnSpPr>
          <p:nvPr/>
        </p:nvCxnSpPr>
        <p:spPr>
          <a:xfrm flipH="1" flipV="1">
            <a:off x="4702629" y="2847703"/>
            <a:ext cx="640361" cy="47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 flipV="1">
            <a:off x="4180114" y="4069079"/>
            <a:ext cx="7707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5"/>
          </p:cNvCxnSpPr>
          <p:nvPr/>
        </p:nvCxnSpPr>
        <p:spPr>
          <a:xfrm>
            <a:off x="7236542" y="4812644"/>
            <a:ext cx="601172" cy="46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</p:cNvCxnSpPr>
          <p:nvPr/>
        </p:nvCxnSpPr>
        <p:spPr>
          <a:xfrm flipH="1">
            <a:off x="4702629" y="4812644"/>
            <a:ext cx="640361" cy="46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</p:cNvCxnSpPr>
          <p:nvPr/>
        </p:nvCxnSpPr>
        <p:spPr>
          <a:xfrm>
            <a:off x="6289766" y="5120639"/>
            <a:ext cx="0" cy="666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Karimov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I.A.,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boʻsagʻasida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xavfsizlikka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taxdid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barkarorlik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taraqqiyot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kafolatlari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1997;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Akramov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M.,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Rafikov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A.A.,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Proshloye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nastoyasheye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budusheye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Aralskogo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morya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1990;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Nigʻmatov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A.N.,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2004;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Rafikov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A.A.,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Geoekologik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muammolar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1997;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Toʻxtayev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Hamidov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Ekologiya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asoslari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1994;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Gʻulomov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P.N.,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1990.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1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8" y="777240"/>
            <a:ext cx="10411097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abiat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muhofazasida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o’rni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521" y="3674364"/>
            <a:ext cx="4324350" cy="24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manfaatlarini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koʻzlab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oʻzgartirishga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goʻzalligi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musaffoligini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boyitishga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qaratilgan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ilmiy-texnik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maʼmuriy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33" y="2952207"/>
            <a:ext cx="5209076" cy="299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61" y="508634"/>
            <a:ext cx="4220121" cy="42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189" y="1495697"/>
            <a:ext cx="9872871" cy="4038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oʻrab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moslashadi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energiyaning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maʼlum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qobigʻidagi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qazilmalari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ohaktosh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toshkoʻmir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qoʻngʻir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koʻmirning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qoplamining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organizmlarning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natijasidir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evolyutsiya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koʻpayishi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kamayishi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natijasida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O’zbekistonda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mustaqillikka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erishgach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tanazzuldan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(1992-yil 9-dekabr),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(1993-yil 6-may),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(1994-yil 23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sentabr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2002-yil 12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tahrirdagi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havosini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(1996-yil 27-dekabr),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Oʻsimlik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dunyosini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Hayvonot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dunyosini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(1997-yil 26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kadastrlari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(2000-yil 15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dekabr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Oʻrmon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(1999-yil 15-aprel),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Chiqindilar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(2000-yil 5-aprel)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qonunlardir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171" y="594360"/>
            <a:ext cx="9872871" cy="4038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Konstitutsiyasining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50, 54, 55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100-moddalarida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Konstitutsiyaning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11bobi 50moddasida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muhitga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ehtiyotkorona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boʻlishga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majburdirlar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koʻrsatilgan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55-moddasida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oʻsimlik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hayvonot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dunyosi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zaxiralar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umummilliy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boylikdir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oqilona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muhofazasidadir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Mamlakatimizda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muhofaza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qoʻmitasi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(1996-yil 26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Majlis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tasdiqlangan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Nizom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koʻrsatadi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26" y="3735159"/>
            <a:ext cx="419535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muhofazasida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o’rni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oʻzaro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taraqqiyoti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mukammallasha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jadallashadi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boyliklarini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teknikasi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oʻzgartirib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vohalar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landshaftlar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hosildor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mahsuldor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yetishtirishga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baʼzan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oʻrganmasdan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qudratiga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ortiqcha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koʻrsatish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boʻlmaydigan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ifloslanishiga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insoniyatning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mobaynida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Pekin 19-asrgacha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koʻlami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boʻlmagani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taʼsiri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kamroq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boʻlgan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206" y="546462"/>
            <a:ext cx="5368991" cy="3006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19" y="3172097"/>
            <a:ext cx="5368991" cy="301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0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712</Words>
  <Application>Microsoft Office PowerPoint</Application>
  <PresentationFormat>Широкоэкранный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Corbel</vt:lpstr>
      <vt:lpstr>Times New Roman</vt:lpstr>
      <vt:lpstr>Базис</vt:lpstr>
      <vt:lpstr>Tabiatni muhofaza qilish </vt:lpstr>
      <vt:lpstr>Reja </vt:lpstr>
      <vt:lpstr>Tabiatni muhofaza qilish</vt:lpstr>
      <vt:lpstr>Презентация PowerPoint</vt:lpstr>
      <vt:lpstr>Презентация PowerPoint</vt:lpstr>
      <vt:lpstr>O’zbekistonda tabiatni muhofaza qilishga oid qonunlar </vt:lpstr>
      <vt:lpstr>Презентация PowerPoint</vt:lpstr>
      <vt:lpstr>Tabiat muhofazasida inson o’rni</vt:lpstr>
      <vt:lpstr>Презентация PowerPoint</vt:lpstr>
      <vt:lpstr>Презентация PowerPoint</vt:lpstr>
      <vt:lpstr>Topishmoqlar! </vt:lpstr>
      <vt:lpstr>Tabiat deganda nimani tushunasiz?</vt:lpstr>
      <vt:lpstr>Adabiyotlar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Tabiatni muhofaza qilish</dc:title>
  <dc:creator>Пользователь</dc:creator>
  <cp:lastModifiedBy>Шахноза Хамрокулова</cp:lastModifiedBy>
  <cp:revision>7</cp:revision>
  <dcterms:created xsi:type="dcterms:W3CDTF">2022-11-27T16:00:55Z</dcterms:created>
  <dcterms:modified xsi:type="dcterms:W3CDTF">2022-12-23T12:51:46Z</dcterms:modified>
</cp:coreProperties>
</file>