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0" r:id="rId5"/>
    <p:sldId id="258" r:id="rId6"/>
    <p:sldId id="270" r:id="rId7"/>
    <p:sldId id="274" r:id="rId8"/>
    <p:sldId id="263" r:id="rId9"/>
    <p:sldId id="269" r:id="rId10"/>
    <p:sldId id="276" r:id="rId11"/>
    <p:sldId id="27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z.wikipedia.org/wiki/Tabia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9BB81-8EE9-402F-B62A-B19D89BD5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</a:t>
            </a:r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endParaRPr lang="ru-RU" sz="6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E8BE60-16EC-4141-B196-3845F3960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3161" y="5272055"/>
            <a:ext cx="8915399" cy="112628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Eshnazarova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Dildabonu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323-guruh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2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1B0EAA11-7AC7-4F8A-87AF-454A136AF15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50043" y="3429000"/>
            <a:ext cx="5041957" cy="3571011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7BA88D5-88C7-4FC6-8E45-4D8E620FD0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1489" y="-18737"/>
            <a:ext cx="5200988" cy="34477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2491D9-3962-478F-972A-0D884813E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06" y="2948927"/>
            <a:ext cx="5342016" cy="39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3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85349-EC81-465B-AEFB-179B049E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107" y="478335"/>
            <a:ext cx="4907806" cy="2450395"/>
          </a:xfrm>
        </p:spPr>
        <p:txBody>
          <a:bodyPr>
            <a:no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Atrof-muhitni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ifloslanishdan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saqlash,tabiatni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qilish,atmosfera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suvni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tarkibini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toza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bashariyat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D3C9975-2852-4BD0-8BA3-192627D44A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75212" y="3354181"/>
            <a:ext cx="4907806" cy="3259090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C127446-CF3C-40B0-A158-7FD93AB8ECF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50426" y="145245"/>
            <a:ext cx="4638261" cy="51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6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2C1E1-D3D8-45FE-8071-454CC226D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979" y="934615"/>
            <a:ext cx="10948021" cy="353814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asrang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kelajak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avlod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D466FF-AFBE-4D0C-AC18-2765D9805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243" y="5168163"/>
            <a:ext cx="8915399" cy="112628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8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85D7D6-5F07-4A56-A9E0-FAAD8D158717}"/>
              </a:ext>
            </a:extLst>
          </p:cNvPr>
          <p:cNvSpPr/>
          <p:nvPr/>
        </p:nvSpPr>
        <p:spPr>
          <a:xfrm>
            <a:off x="371060" y="1225689"/>
            <a:ext cx="118209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3600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Tabiat"/>
              </a:rPr>
              <a:t>tabiat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boyliklaridan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oqilona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foydalanishga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manfaatlarini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koʻzlab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ongli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oʻzgartirishga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umuman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goʻzalligi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musaffoligini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saqlab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qolishga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yanada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boyitishga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qaratilgan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tadbirlar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majmuasi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tadbirlari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majmuasiga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davlatlar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xalqaro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tashkilotlar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jamoat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ilmiy-texnik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maʼmuriy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tashkilotlar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har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oshiriladigan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tadbirlar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51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05F867-DD71-4D3D-A77B-F152E0810D0D}"/>
              </a:ext>
            </a:extLst>
          </p:cNvPr>
          <p:cNvSpPr/>
          <p:nvPr/>
        </p:nvSpPr>
        <p:spPr>
          <a:xfrm>
            <a:off x="2948608" y="1033667"/>
            <a:ext cx="7142923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yo’li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DCB10AEE-4E03-4A87-B04A-A419CD12F204}"/>
              </a:ext>
            </a:extLst>
          </p:cNvPr>
          <p:cNvSpPr/>
          <p:nvPr/>
        </p:nvSpPr>
        <p:spPr>
          <a:xfrm>
            <a:off x="3538330" y="2001076"/>
            <a:ext cx="484632" cy="64935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B68C16-79E4-4587-B2B7-9AE59F66EC13}"/>
              </a:ext>
            </a:extLst>
          </p:cNvPr>
          <p:cNvSpPr/>
          <p:nvPr/>
        </p:nvSpPr>
        <p:spPr>
          <a:xfrm>
            <a:off x="859470" y="2650435"/>
            <a:ext cx="4783107" cy="35250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Birinchisi,alohida</a:t>
            </a:r>
            <a:r>
              <a:rPr lang="en-US" sz="2400" dirty="0"/>
              <a:t> </a:t>
            </a:r>
            <a:r>
              <a:rPr lang="en-US" sz="2400" dirty="0" err="1"/>
              <a:t>muhofaza</a:t>
            </a:r>
            <a:r>
              <a:rPr lang="en-US" sz="2400" dirty="0"/>
              <a:t> </a:t>
            </a:r>
            <a:r>
              <a:rPr lang="en-US" sz="2400" dirty="0" err="1"/>
              <a:t>etilgan</a:t>
            </a:r>
            <a:r>
              <a:rPr lang="en-US" sz="2400" dirty="0"/>
              <a:t> </a:t>
            </a:r>
            <a:r>
              <a:rPr lang="en-US" sz="2400" dirty="0" err="1"/>
              <a:t>hududlar</a:t>
            </a:r>
            <a:r>
              <a:rPr lang="en-US" sz="2400" dirty="0"/>
              <a:t> </a:t>
            </a:r>
            <a:r>
              <a:rPr lang="en-US" sz="2400" dirty="0" err="1"/>
              <a:t>ajratilib,u</a:t>
            </a:r>
            <a:r>
              <a:rPr lang="en-US" sz="2400" dirty="0"/>
              <a:t> </a:t>
            </a:r>
            <a:r>
              <a:rPr lang="en-US" sz="2400" dirty="0" err="1"/>
              <a:t>yerdagi</a:t>
            </a:r>
            <a:r>
              <a:rPr lang="en-US" sz="2400" dirty="0"/>
              <a:t> </a:t>
            </a:r>
            <a:r>
              <a:rPr lang="en-US" sz="2400" dirty="0" err="1"/>
              <a:t>tabiiy</a:t>
            </a:r>
            <a:r>
              <a:rPr lang="en-US" sz="2400" dirty="0"/>
              <a:t> </a:t>
            </a:r>
            <a:r>
              <a:rPr lang="en-US" sz="2400" dirty="0" err="1"/>
              <a:t>landshaftlar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noyob</a:t>
            </a:r>
            <a:r>
              <a:rPr lang="en-US" sz="2400" dirty="0"/>
              <a:t> </a:t>
            </a:r>
            <a:r>
              <a:rPr lang="en-US" sz="2400" dirty="0" err="1"/>
              <a:t>tabiat</a:t>
            </a:r>
            <a:r>
              <a:rPr lang="en-US" sz="2400" dirty="0"/>
              <a:t> </a:t>
            </a:r>
            <a:r>
              <a:rPr lang="en-US" sz="2400" dirty="0" err="1"/>
              <a:t>yodgorliklarini</a:t>
            </a:r>
            <a:r>
              <a:rPr lang="en-US" sz="2400" dirty="0"/>
              <a:t> </a:t>
            </a:r>
            <a:r>
              <a:rPr lang="en-US" sz="2400" dirty="0" err="1"/>
              <a:t>saqlab</a:t>
            </a:r>
            <a:r>
              <a:rPr lang="en-US" sz="2400" dirty="0"/>
              <a:t> </a:t>
            </a:r>
            <a:r>
              <a:rPr lang="en-US" sz="2400" dirty="0" err="1"/>
              <a:t>qolish,ayrim</a:t>
            </a:r>
            <a:r>
              <a:rPr lang="en-US" sz="2400" dirty="0"/>
              <a:t> </a:t>
            </a:r>
            <a:r>
              <a:rPr lang="en-US" sz="2400" dirty="0" err="1"/>
              <a:t>turdagi</a:t>
            </a:r>
            <a:r>
              <a:rPr lang="en-US" sz="2400" dirty="0"/>
              <a:t> </a:t>
            </a:r>
            <a:r>
              <a:rPr lang="en-US" sz="2400" dirty="0" err="1"/>
              <a:t>o’simlik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hayvonlarni</a:t>
            </a:r>
            <a:r>
              <a:rPr lang="en-US" sz="2400" dirty="0"/>
              <a:t> </a:t>
            </a:r>
            <a:r>
              <a:rPr lang="en-US" sz="2400" dirty="0" err="1"/>
              <a:t>saqlash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ko’paytirish</a:t>
            </a:r>
            <a:r>
              <a:rPr lang="en-US" sz="2400" dirty="0"/>
              <a:t> </a:t>
            </a:r>
            <a:r>
              <a:rPr lang="en-US" sz="2400" dirty="0" err="1"/>
              <a:t>tadbirlari</a:t>
            </a:r>
            <a:r>
              <a:rPr lang="en-US" sz="2400" dirty="0"/>
              <a:t> </a:t>
            </a:r>
            <a:r>
              <a:rPr lang="en-US" sz="2400" dirty="0" err="1"/>
              <a:t>amalga</a:t>
            </a:r>
            <a:r>
              <a:rPr lang="en-US" sz="2400" dirty="0"/>
              <a:t> </a:t>
            </a:r>
            <a:r>
              <a:rPr lang="en-US" sz="2400" dirty="0" err="1"/>
              <a:t>oshiriladi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68D84C-19DD-4713-A748-045DBE36E16A}"/>
              </a:ext>
            </a:extLst>
          </p:cNvPr>
          <p:cNvSpPr/>
          <p:nvPr/>
        </p:nvSpPr>
        <p:spPr>
          <a:xfrm>
            <a:off x="7262192" y="2650434"/>
            <a:ext cx="4174434" cy="35250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Ikkinchisi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qamrovli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bo’lib,xo’jalik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maqsadlarida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7B09E18A-E67B-4079-A969-FAF53FEFA17A}"/>
              </a:ext>
            </a:extLst>
          </p:cNvPr>
          <p:cNvSpPr/>
          <p:nvPr/>
        </p:nvSpPr>
        <p:spPr>
          <a:xfrm>
            <a:off x="8397175" y="1944754"/>
            <a:ext cx="484632" cy="70899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7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41E93C-C65B-4397-B58B-4F1E310E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09" y="477077"/>
            <a:ext cx="8633653" cy="62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9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7636C1EF-C6BF-40C2-ADD0-C6392A8557C2}"/>
              </a:ext>
            </a:extLst>
          </p:cNvPr>
          <p:cNvSpPr/>
          <p:nvPr/>
        </p:nvSpPr>
        <p:spPr>
          <a:xfrm>
            <a:off x="3783494" y="2907330"/>
            <a:ext cx="3909390" cy="1778839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Inson</a:t>
            </a:r>
            <a:r>
              <a:rPr lang="en-US" dirty="0"/>
              <a:t> </a:t>
            </a:r>
            <a:r>
              <a:rPr lang="en-US" dirty="0" err="1"/>
              <a:t>tabiatdan</a:t>
            </a:r>
            <a:r>
              <a:rPr lang="en-US" dirty="0"/>
              <a:t> </a:t>
            </a:r>
            <a:r>
              <a:rPr lang="en-US" dirty="0" err="1"/>
              <a:t>foydalanganda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taʼsir</a:t>
            </a:r>
            <a:r>
              <a:rPr lang="en-US" dirty="0"/>
              <a:t> </a:t>
            </a:r>
            <a:r>
              <a:rPr lang="en-US" dirty="0" err="1"/>
              <a:t>koʻrsatayotganda</a:t>
            </a:r>
            <a:r>
              <a:rPr lang="en-US" dirty="0"/>
              <a:t> </a:t>
            </a:r>
            <a:r>
              <a:rPr lang="en-US" dirty="0" err="1"/>
              <a:t>bilishi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faoliyatida</a:t>
            </a:r>
            <a:r>
              <a:rPr lang="en-US" dirty="0"/>
              <a:t> </a:t>
            </a:r>
            <a:r>
              <a:rPr lang="en-US" dirty="0" err="1"/>
              <a:t>amal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zarur</a:t>
            </a:r>
            <a:r>
              <a:rPr lang="en-US" dirty="0"/>
              <a:t> </a:t>
            </a:r>
            <a:r>
              <a:rPr lang="en-US" dirty="0" err="1"/>
              <a:t>boʻlgan</a:t>
            </a:r>
            <a:r>
              <a:rPr lang="en-US" dirty="0"/>
              <a:t>, </a:t>
            </a:r>
            <a:r>
              <a:rPr lang="en-US" dirty="0" err="1"/>
              <a:t>asosan</a:t>
            </a:r>
            <a:r>
              <a:rPr lang="en-US" dirty="0"/>
              <a:t>, 5 </a:t>
            </a:r>
            <a:r>
              <a:rPr lang="en-US" dirty="0" err="1"/>
              <a:t>qonuniyat</a:t>
            </a:r>
            <a:r>
              <a:rPr lang="en-US" dirty="0"/>
              <a:t> </a:t>
            </a:r>
            <a:r>
              <a:rPr lang="en-US" dirty="0" err="1"/>
              <a:t>mavjud</a:t>
            </a:r>
            <a:endParaRPr lang="ru-RU" dirty="0"/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DC56502F-21F5-4D2E-BF59-FB54BC5888AD}"/>
              </a:ext>
            </a:extLst>
          </p:cNvPr>
          <p:cNvSpPr/>
          <p:nvPr/>
        </p:nvSpPr>
        <p:spPr>
          <a:xfrm>
            <a:off x="1775791" y="469941"/>
            <a:ext cx="4015407" cy="187542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tabiatdagi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elementlar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bir-birlari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bogʻlangan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taʼsir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etib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muayyan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muvozanatda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boʻlib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uygʻunlik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Biron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element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oʻzgarsa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kompleksda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oʻzgarish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roʻy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5A1F9C4B-DC90-4DDD-B134-12AE252A2797}"/>
              </a:ext>
            </a:extLst>
          </p:cNvPr>
          <p:cNvSpPr/>
          <p:nvPr/>
        </p:nvSpPr>
        <p:spPr>
          <a:xfrm>
            <a:off x="7182678" y="469940"/>
            <a:ext cx="2955236" cy="1875427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2)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tabiatda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toʻxtovsiz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modda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energiyaning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aylanma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harakati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roʻy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berib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turadi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 Bu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xayot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asosi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74DE1C9B-3CF2-4166-A573-3C3C649864F5}"/>
              </a:ext>
            </a:extLst>
          </p:cNvPr>
          <p:cNvSpPr/>
          <p:nvPr/>
        </p:nvSpPr>
        <p:spPr>
          <a:xfrm>
            <a:off x="556590" y="4512633"/>
            <a:ext cx="3082041" cy="162999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jarayonlarning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rivojlanishida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muayyan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davriyliklar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sutkalik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33— 35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koʻp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58915950-5271-412F-8555-970BFF2218B5}"/>
              </a:ext>
            </a:extLst>
          </p:cNvPr>
          <p:cNvSpPr/>
          <p:nvPr/>
        </p:nvSpPr>
        <p:spPr>
          <a:xfrm>
            <a:off x="5671931" y="5089984"/>
            <a:ext cx="2305878" cy="1456457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4)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zonallik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C51A60BD-2C7E-43FF-9B7D-55A3C81DEDBB}"/>
              </a:ext>
            </a:extLst>
          </p:cNvPr>
          <p:cNvSpPr/>
          <p:nvPr/>
        </p:nvSpPr>
        <p:spPr>
          <a:xfrm>
            <a:off x="9236765" y="3710609"/>
            <a:ext cx="1789044" cy="128188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202122"/>
                </a:solidFill>
                <a:latin typeface="Arial" panose="020B0604020202020204" pitchFamily="34" charset="0"/>
              </a:rPr>
              <a:t>5) regionallik</a:t>
            </a:r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6A9314A-B355-4504-8D50-282C087B4448}"/>
              </a:ext>
            </a:extLst>
          </p:cNvPr>
          <p:cNvSpPr/>
          <p:nvPr/>
        </p:nvSpPr>
        <p:spPr>
          <a:xfrm>
            <a:off x="1020417" y="310100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4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B863A-D84B-4406-A82B-17CA5979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384" y="4929809"/>
            <a:ext cx="8915400" cy="98024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Sanoatning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hisobiga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asrning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yarmida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atmosfreraga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3milliard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chang,tutun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zarrachalari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chiqqan.Natijada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ko’plab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o’simliklar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hayvonlar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o’limiga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C9448947-7B15-41F5-AD4D-36ABE4742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05878" y="351597"/>
            <a:ext cx="9198734" cy="4358082"/>
          </a:xfrm>
        </p:spPr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44F5A3-D944-4A65-9A39-F08FBBE3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384" y="351596"/>
            <a:ext cx="8363404" cy="43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9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DB037D-62DB-4422-A7C6-B7043453B1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21180" y="1187971"/>
            <a:ext cx="6145967" cy="550139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193B0F94-44CC-4B47-8711-4B43E5F44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3" y="1242336"/>
            <a:ext cx="5096656" cy="43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0577F17F-7C59-4F2E-B9F9-68C10600E326}"/>
              </a:ext>
            </a:extLst>
          </p:cNvPr>
          <p:cNvSpPr/>
          <p:nvPr/>
        </p:nvSpPr>
        <p:spPr>
          <a:xfrm>
            <a:off x="3415475" y="823252"/>
            <a:ext cx="3192444" cy="1086027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Tabiatni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muhofaza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qilish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(1992-yil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9-dekabr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AC6895-59E5-41F5-930F-EFE6217A586E}"/>
              </a:ext>
            </a:extLst>
          </p:cNvPr>
          <p:cNvSpPr/>
          <p:nvPr/>
        </p:nvSpPr>
        <p:spPr>
          <a:xfrm>
            <a:off x="386365" y="2343343"/>
            <a:ext cx="3458817" cy="29059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Tabiatni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qilishga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respublika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hududini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ekologik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tanazzuldan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muhofaza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qilishga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kirishdi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Tabiatni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uning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komponentlarini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muhofaza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qilish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bir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qancha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qonunlar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qabul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qilindi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2FE39E24-9A35-4354-9031-B1A5986BC86A}"/>
              </a:ext>
            </a:extLst>
          </p:cNvPr>
          <p:cNvSpPr/>
          <p:nvPr/>
        </p:nvSpPr>
        <p:spPr>
          <a:xfrm>
            <a:off x="4434534" y="4163245"/>
            <a:ext cx="3192444" cy="1086027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„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Suv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suvdan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foydalanish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(1993-yil 6-may), „</a:t>
            </a:r>
            <a:endParaRPr lang="ru-RU" dirty="0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0D7CCD6B-422F-4243-85C6-6BF440EFD45E}"/>
              </a:ext>
            </a:extLst>
          </p:cNvPr>
          <p:cNvSpPr/>
          <p:nvPr/>
        </p:nvSpPr>
        <p:spPr>
          <a:xfrm>
            <a:off x="4009304" y="2457397"/>
            <a:ext cx="3196918" cy="1143628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„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Suv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suvdan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foydalanish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(1993-yil 6-may), </a:t>
            </a:r>
            <a:endParaRPr lang="ru-RU" dirty="0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C92552CD-1056-4929-AC91-1936E79F4CA1}"/>
              </a:ext>
            </a:extLst>
          </p:cNvPr>
          <p:cNvSpPr/>
          <p:nvPr/>
        </p:nvSpPr>
        <p:spPr>
          <a:xfrm>
            <a:off x="4869018" y="5610222"/>
            <a:ext cx="3477801" cy="1161248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„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Atmosfera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havosini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muhofaza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qilish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(1996-yil 27-dekabr),</a:t>
            </a:r>
            <a:endParaRPr lang="ru-RU" dirty="0"/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AF7C03CE-50C1-4C76-8DA9-6B25460FA356}"/>
              </a:ext>
            </a:extLst>
          </p:cNvPr>
          <p:cNvSpPr/>
          <p:nvPr/>
        </p:nvSpPr>
        <p:spPr>
          <a:xfrm>
            <a:off x="7454700" y="821969"/>
            <a:ext cx="3483497" cy="111537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„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Hayvonot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dunyosini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muhofaza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qilish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undan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foydalanish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(1997-yil 26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dekabr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),</a:t>
            </a:r>
            <a:endParaRPr lang="ru-RU" dirty="0"/>
          </a:p>
        </p:txBody>
      </p:sp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id="{80CBC234-4BCE-4F5E-9A90-CACB307D63D9}"/>
              </a:ext>
            </a:extLst>
          </p:cNvPr>
          <p:cNvSpPr/>
          <p:nvPr/>
        </p:nvSpPr>
        <p:spPr>
          <a:xfrm>
            <a:off x="8695798" y="5623907"/>
            <a:ext cx="3396122" cy="1117197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„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Davlat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kadastrlari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(2000-yil 15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dekabr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),</a:t>
            </a:r>
            <a:endParaRPr lang="ru-RU" dirty="0"/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id="{6B9B35EE-DC36-4E9A-844A-9F44B784C705}"/>
              </a:ext>
            </a:extLst>
          </p:cNvPr>
          <p:cNvSpPr/>
          <p:nvPr/>
        </p:nvSpPr>
        <p:spPr>
          <a:xfrm>
            <a:off x="8042019" y="2457397"/>
            <a:ext cx="3335801" cy="997347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Oʻrmon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(1999-yil 15-aprel),</a:t>
            </a:r>
            <a:endParaRPr lang="ru-RU" dirty="0"/>
          </a:p>
        </p:txBody>
      </p:sp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6DF7FEA4-CA4D-4955-ABA6-A6A8E2CBCA7B}"/>
              </a:ext>
            </a:extLst>
          </p:cNvPr>
          <p:cNvSpPr/>
          <p:nvPr/>
        </p:nvSpPr>
        <p:spPr>
          <a:xfrm>
            <a:off x="8346819" y="4113546"/>
            <a:ext cx="3259724" cy="1086028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Oʻrmon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(1999-yil 15-aprel),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45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F9378-B52C-4225-8B30-A489E45D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872" y="5063160"/>
            <a:ext cx="9066213" cy="160351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qonunlar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qilindi.Shu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jumladan,5-iyun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atrof-muhit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e’lon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4479A9-CBEC-4FED-99E9-5822C2F632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496" b="8496"/>
          <a:stretch>
            <a:fillRect/>
          </a:stretch>
        </p:blipFill>
        <p:spPr>
          <a:xfrm>
            <a:off x="2045872" y="191327"/>
            <a:ext cx="8915400" cy="49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5728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241</TotalTime>
  <Words>332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Легкий дым</vt:lpstr>
      <vt:lpstr>Tabiatni muhofa qilish</vt:lpstr>
      <vt:lpstr>Презентация PowerPoint</vt:lpstr>
      <vt:lpstr>Презентация PowerPoint</vt:lpstr>
      <vt:lpstr>Презентация PowerPoint</vt:lpstr>
      <vt:lpstr>Презентация PowerPoint</vt:lpstr>
      <vt:lpstr>Sanoatning jadal rivojlanishi hisobiga XX asrning birinchi yarmida atmosfreraga 3milliard tonna chang,tutun va kul zarrachalari ajralib chiqqan.Natijada ko’plab o’simliklar ,hayvonlar o’limiga sabab bo’ldi.</vt:lpstr>
      <vt:lpstr>Презентация PowerPoint</vt:lpstr>
      <vt:lpstr>Презентация PowerPoint</vt:lpstr>
      <vt:lpstr>Tabiatni muhofaza qilish uchun turli qonunlar qabul qilindi.Shu jumladan,5-iyun kuni Jahon atrof-muhit kuni deb e’lon qilindi.</vt:lpstr>
      <vt:lpstr>Презентация PowerPoint</vt:lpstr>
      <vt:lpstr>Atrof-muhitni ifloslanishdan saqlash,tabiatni muhofaza qilish,atmosfera va suvni ,tuproq tarkibini toza saqlash butun bashariyat uchun asosiy muammo hisoblanadi.</vt:lpstr>
      <vt:lpstr>Tabiatni asrang!!!  Butun kelajak avlod uchun!!!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Tabiatni muhofa qilish</dc:title>
  <dc:creator>User</dc:creator>
  <cp:lastModifiedBy>Шахноза Хамрокулова</cp:lastModifiedBy>
  <cp:revision>23</cp:revision>
  <dcterms:created xsi:type="dcterms:W3CDTF">2022-11-29T10:33:00Z</dcterms:created>
  <dcterms:modified xsi:type="dcterms:W3CDTF">2022-12-02T07:52:37Z</dcterms:modified>
</cp:coreProperties>
</file>