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4" r:id="rId2"/>
    <p:sldId id="273" r:id="rId3"/>
    <p:sldId id="257" r:id="rId4"/>
    <p:sldId id="259" r:id="rId5"/>
    <p:sldId id="260" r:id="rId6"/>
    <p:sldId id="263" r:id="rId7"/>
    <p:sldId id="264" r:id="rId8"/>
    <p:sldId id="266" r:id="rId9"/>
    <p:sldId id="267" r:id="rId10"/>
    <p:sldId id="270" r:id="rId11"/>
    <p:sldId id="271" r:id="rId1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2BAE3-1E5F-47E7-A951-38BF7A95959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2C22C-C6D9-4974-A621-061CC1222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2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CD1E9A-9CF3-4367-AD39-5D0C19962DB8}" type="datetime1">
              <a:rPr lang="ru-RU" smtClean="0"/>
              <a:t>18.12.2022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F7FA-194B-4F8A-96D7-3CB64AFCB21A}" type="datetime1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3B0-0EBF-4261-8ADE-6C637B043B4A}" type="datetime1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EED0C1-1E66-462D-9FBD-984B6FE8CB2C}" type="datetime1">
              <a:rPr lang="ru-RU" smtClean="0"/>
              <a:t>18.12.2022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4BC1EC-F2EE-4B6E-9FE7-0966AAFE5DDE}" type="datetime1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D63-08E5-4D6E-B056-A156AAEE1194}" type="datetime1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10F3-A101-4F18-BDC9-0725B8B64FFD}" type="datetime1">
              <a:rPr lang="ru-RU" smtClean="0"/>
              <a:t>18.12.2022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6959F-33B9-4FA2-B8DD-286D3F5B0905}" type="datetime1">
              <a:rPr lang="ru-RU" smtClean="0"/>
              <a:t>18.12.2022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A5B7-025A-41A9-B7A4-5224CE378155}" type="datetime1">
              <a:rPr lang="ru-RU" smtClean="0"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76127B-0F04-4EDB-8850-9FF45C065F41}" type="datetime1">
              <a:rPr lang="ru-RU" smtClean="0"/>
              <a:t>18.12.2022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50FA22-C63B-41D0-A0C9-8A927AD9D1FD}" type="datetime1">
              <a:rPr lang="ru-RU" smtClean="0"/>
              <a:t>18.12.2022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F126C6-2A3A-48E5-92BC-5FEC7EB8D241}" type="datetime1">
              <a:rPr lang="ru-RU" smtClean="0"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6F3B79-E864-4599-802D-EF3D5EA171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9775" y="228600"/>
            <a:ext cx="8175625" cy="65140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O’ZBEKISTON RESPUBLIKASI</a:t>
            </a:r>
            <a:r>
              <a:rPr lang="uz-Cyrl-UZ" b="1" dirty="0">
                <a:solidFill>
                  <a:srgbClr val="002060"/>
                </a:solidFill>
                <a:ea typeface="Calibri" panose="020F0502020204030204" pitchFamily="34" charset="0"/>
              </a:rPr>
              <a:t>  </a:t>
            </a: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OLIY VA O’RTA MAXSUS TA’LIM VAZIRLIGI</a:t>
            </a:r>
            <a:endParaRPr lang="ru-RU" sz="1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MIRZO ULUG’BEK NOMIDAGI</a:t>
            </a:r>
            <a:r>
              <a:rPr lang="uz-Cyrl-UZ" b="1" dirty="0">
                <a:solidFill>
                  <a:srgbClr val="002060"/>
                </a:solidFill>
                <a:ea typeface="Calibri" panose="020F0502020204030204" pitchFamily="34" charset="0"/>
              </a:rPr>
              <a:t>  </a:t>
            </a: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O’ZBEKISTON MILLIY UNIVERSITETI</a:t>
            </a:r>
            <a:endParaRPr lang="ru-RU" sz="1100" dirty="0">
              <a:ea typeface="Calibri" panose="020F0502020204030204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endParaRPr lang="ru-RU" sz="1100" dirty="0">
              <a:ea typeface="Calibri" panose="020F0502020204030204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_____________________________________________________ FAKULTETI</a:t>
            </a:r>
            <a:endParaRPr lang="ru-RU" sz="1100" dirty="0">
              <a:ea typeface="Calibri" panose="020F0502020204030204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 </a:t>
            </a: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_______________________________________________________  </a:t>
            </a: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YO’NALISHI</a:t>
            </a:r>
            <a:endParaRPr lang="ru-RU" sz="1100" dirty="0">
              <a:ea typeface="Calibri" panose="020F0502020204030204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ea typeface="Calibri" panose="020F0502020204030204" pitchFamily="34" charset="0"/>
              </a:rPr>
              <a:t>TAQDIMOT   ISHI</a:t>
            </a:r>
            <a:endParaRPr lang="ru-RU" sz="900" dirty="0">
              <a:ea typeface="Calibri" panose="020F0502020204030204" pitchFamily="34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en-US" sz="32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TO’G’RI  OVQATLANISH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4400550" algn="just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1600" b="1" dirty="0" err="1">
                <a:solidFill>
                  <a:srgbClr val="002060"/>
                </a:solidFill>
                <a:ea typeface="Calibri" panose="020F0502020204030204" pitchFamily="34" charset="0"/>
              </a:rPr>
              <a:t>Bajardi</a:t>
            </a: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: </a:t>
            </a:r>
            <a:r>
              <a:rPr lang="en-US" sz="1600" b="1" dirty="0" err="1" smtClean="0">
                <a:solidFill>
                  <a:srgbClr val="002060"/>
                </a:solidFill>
                <a:ea typeface="Calibri" panose="020F0502020204030204" pitchFamily="34" charset="0"/>
              </a:rPr>
              <a:t>Maxambetov</a:t>
            </a:r>
            <a:r>
              <a:rPr lang="en-US" sz="1600" b="1" smtClean="0">
                <a:solidFill>
                  <a:srgbClr val="002060"/>
                </a:solidFill>
                <a:ea typeface="Calibri" panose="020F0502020204030204" pitchFamily="34" charset="0"/>
              </a:rPr>
              <a:t> A.</a:t>
            </a:r>
            <a:endParaRPr lang="ru-RU" sz="1100" dirty="0">
              <a:ea typeface="Calibri" panose="020F0502020204030204" pitchFamily="34" charset="0"/>
            </a:endParaRPr>
          </a:p>
          <a:p>
            <a:pPr marL="4400550" algn="just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1600" b="1" dirty="0" err="1">
                <a:solidFill>
                  <a:srgbClr val="002060"/>
                </a:solidFill>
                <a:ea typeface="Calibri" panose="020F0502020204030204" pitchFamily="34" charset="0"/>
              </a:rPr>
              <a:t>Qabul</a:t>
            </a: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ea typeface="Calibri" panose="020F0502020204030204" pitchFamily="34" charset="0"/>
              </a:rPr>
              <a:t>qildi</a:t>
            </a: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:   ________________</a:t>
            </a:r>
            <a:endParaRPr lang="ru-RU" sz="1100" dirty="0">
              <a:ea typeface="Calibri" panose="020F0502020204030204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endParaRPr lang="en-US" sz="16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endParaRPr lang="en-US" sz="16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Toshkent – 2022</a:t>
            </a:r>
            <a:endParaRPr lang="ru-RU" sz="11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80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Vitaminlar-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ajralmas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qismi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biologik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katalizator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vazifasini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bajaradi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organizmning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moddalarini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to’g’ri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ekologik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ishlatilishini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ta’minlaydi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Vitaminlar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suvda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yog’da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eriydiganlarga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Birinchilari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fermentlarning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tuzilishi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funksiyasini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shakllanishiga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ikkinchisi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hujayra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membranasini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bo’lishida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ishtirok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Ovqatlarni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uzoq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vaqt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saqlashda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vitaminlar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miqdori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kamayadi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Vitaminlar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aktivligi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moddalarning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tarkibidagi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oqsil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komponentlari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boshlanishiga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bog’liq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Organizmni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vitaminlarga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talabi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individualdir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www.parzant.com/wp-content/uploads/vitaminlar-366x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9"/>
            <a:ext cx="8136904" cy="33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1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5008" y="764704"/>
            <a:ext cx="756084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Ovqatlanishning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talab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sifati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Ovqatlanish-bu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avvalo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talab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rohatlanishdir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tarkibi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organizmga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hayotiy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oqimlar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yetkazib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kelinadi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hujayralarni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moddalarni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organizmga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kirishi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Hayotiy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muhim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jarayonlarni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oshishi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tarkibidagi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kimyoviy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moddalar-energiya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manbaidir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3.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informatsiyani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axborotni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tahlil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qilinishi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hazm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tizimining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bo’limlarida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mexanik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kimyoviy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ishlovlar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ta’sirida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parchalanadi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qonga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so’riladi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butun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tanaga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tarqaladi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Demak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moddalar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nafaqat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trofik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funksiyasini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bajarishda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energetik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manbaa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jismoniy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ishlatiladi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To’yinish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hissi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qilgandan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daqiqadan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so’ng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o’tgach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paydo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to’g’ri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chaynashiga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ahamiyat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chaynash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natijasida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to’yinish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signal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gumoral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yo’li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oshqozon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cho’zilishi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tufayli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ro’y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ochlik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qondirilishi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2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9516" y="1702042"/>
            <a:ext cx="581439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To’g’ri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ovqatlanish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umr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garovi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Organizm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oziq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moddalrning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mohiyati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Oziq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moddalarning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tarkibi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Oqsil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yog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uglevod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mikroelementlarning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umumiy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ta’rifi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vazifalari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organizmda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modda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almashinuvi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jarayonlarida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ishtiroki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rxiv.uz\Desktop\1395922795_ovqatlani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086"/>
            <a:ext cx="3419872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1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5719" y="260648"/>
            <a:ext cx="3708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To’g’ri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ovqatlanish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umr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garovi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268760"/>
            <a:ext cx="39001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Doimo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sog’lom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uzoq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umr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ko’rishni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orzu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biroq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maqsadga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yetish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kishining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o’ziga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bog’liq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bo’lgani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oshirishga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jazm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qilavermaydi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irodasi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yetmaydi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Vaxolanki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o’zining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sog’lig’I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ozgina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qayg’urgan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to’g’ri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ovqatlanish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tufayli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organizmni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ko’ngilsiz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holatlardan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himoya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bevaqt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qarashi”ning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oldini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shifo.uz/uploads/news/foto_1394629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268760"/>
            <a:ext cx="380613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44623" y="5054412"/>
            <a:ext cx="3900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sog’lig’ini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butun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hayotini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shunchalik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yaxshilaydiki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tasavvur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etish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qiyin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Shaxsiy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gigiena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qoidalariga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Hamisha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harakat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vositalarining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ta’sirchan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muvozanatini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holatda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maromda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saqlashga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harakat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baland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darajalardan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saqlaning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Oilangizdagilarga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do’stlaringizga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bilganlaringizni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yetkazing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Qishda ovqatlanish tamoyi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40"/>
            <a:ext cx="3328764" cy="332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ahmadjonovamuslima.weebly.com/uploads/2/5/4/7/25476187/992203576.png?3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69885"/>
            <a:ext cx="4572000" cy="304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3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6624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Doktor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Shelton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o’zidan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avvalgi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olimlarning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gigienaga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fikrlarini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to’plab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ta’limotni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takomillashtiradi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yangilaydi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hamda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gigiena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chop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ettiradi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Yuqorida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keltirilgan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ta’limot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gigiena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shug’ullanayotgan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minglab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amerikaliklar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qiyin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bo’lmagan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qoidalarga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qilayotganliklari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tufayli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o’zlarining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sog’liqlari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hayoti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qanchalik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yaxshilanganligini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tasavvur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etish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qiyinligini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takidlamoqdalar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5600"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Ma’lumki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oziq-ovqat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maxsulotlari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to’g’ri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tanlaganda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oshqozon-ichak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tizimi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samarali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ishlaydi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iste’mol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qilinayotgan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moddalar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yengil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hazm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salomatlikni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yaxshilashda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ahamiyati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kattadir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http://bonduelle.uz/files/2009/09/Dietalar-eng-sara-dietalar-toplami-221x2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50465"/>
            <a:ext cx="3059833" cy="290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igoh.com/_nw/7/647919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4415672"/>
            <a:ext cx="3699920" cy="246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7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urdalievamunira.weebly.com/uploads/2/5/4/7/25476184/8326041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1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052736"/>
            <a:ext cx="65527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Yog’lar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organizmida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ko’p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vazifalarni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bajaradi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hujayra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qurilishi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plastik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material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jinsiy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asab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hujayralarining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qobig’i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50%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yoshdan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gormon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sentezida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ishtirok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gipofiz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buyrak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bezi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gormonlari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organizmning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yuqori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energetik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zahirasi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yonganda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9,3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kkal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issiqlik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chiqadi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A,K,E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vitaminlar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funksiyasi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ratsioniga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o’simlik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hayvon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yog’lari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kiradi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Birinchisiga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yarim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tuyingan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yog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kislotalar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kiradi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61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Uglevodlar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sintezlanmaydi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lekin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energik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ahamiyati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bor.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Monosaxaridlar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oligosaxaridlar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polisaxaridlarga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Monosaxaridlar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glukoza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fruktoza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Oligosaxaridalar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saxaroza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mal’toza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laktoza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Polisaxaridlar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kraxmal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selyuloza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kletchatka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petkin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Murakkab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polisaxaridlar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oddiylargacha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parchalanadi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agar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hazm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jarayoni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buzilsa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achiydi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chiriydi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tolalari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hazm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bo’lmaydi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lekin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quyidagilar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hazm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bo’ladigan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massaning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gelsimon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strukturasini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oshqozon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bo’shashi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hazm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bo’lish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tezligi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massasining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harakatiga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ta’sir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dg55.mycdn.me/getImage?photoId=435239020897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0968"/>
            <a:ext cx="367240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9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layd.arxiv.uz/uploads/download/posts/2015-03/1427359149_slay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2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536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arxiv.uz</dc:creator>
  <cp:lastModifiedBy>user</cp:lastModifiedBy>
  <cp:revision>12</cp:revision>
  <cp:lastPrinted>2015-04-20T06:57:38Z</cp:lastPrinted>
  <dcterms:created xsi:type="dcterms:W3CDTF">2015-04-18T10:08:33Z</dcterms:created>
  <dcterms:modified xsi:type="dcterms:W3CDTF">2022-12-18T09:22:22Z</dcterms:modified>
</cp:coreProperties>
</file>